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7" r:id="rId2"/>
    <p:sldMasterId id="2147483705" r:id="rId3"/>
    <p:sldMasterId id="2147483713" r:id="rId4"/>
    <p:sldMasterId id="2147483721" r:id="rId5"/>
  </p:sldMasterIdLst>
  <p:notesMasterIdLst>
    <p:notesMasterId r:id="rId18"/>
  </p:notesMasterIdLst>
  <p:handoutMasterIdLst>
    <p:handoutMasterId r:id="rId19"/>
  </p:handoutMasterIdLst>
  <p:sldIdLst>
    <p:sldId id="446" r:id="rId6"/>
    <p:sldId id="522" r:id="rId7"/>
    <p:sldId id="521" r:id="rId8"/>
    <p:sldId id="524" r:id="rId9"/>
    <p:sldId id="525" r:id="rId10"/>
    <p:sldId id="526" r:id="rId11"/>
    <p:sldId id="527" r:id="rId12"/>
    <p:sldId id="528" r:id="rId13"/>
    <p:sldId id="529" r:id="rId14"/>
    <p:sldId id="530" r:id="rId15"/>
    <p:sldId id="531" r:id="rId16"/>
    <p:sldId id="532" r:id="rId17"/>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8" userDrawn="1">
          <p15:clr>
            <a:srgbClr val="A4A3A4"/>
          </p15:clr>
        </p15:guide>
        <p15:guide id="4" orient="horz" pos="2140" userDrawn="1">
          <p15:clr>
            <a:srgbClr val="A4A3A4"/>
          </p15:clr>
        </p15:guide>
        <p15:guide id="5" orient="horz" pos="2100" userDrawn="1">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57"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9999"/>
    <a:srgbClr val="4D4D4D"/>
    <a:srgbClr val="F8F8F8"/>
    <a:srgbClr val="5F5F5F"/>
    <a:srgbClr val="FFCCCC"/>
    <a:srgbClr val="CCFFFF"/>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7" autoAdjust="0"/>
    <p:restoredTop sz="83664" autoAdjust="0"/>
  </p:normalViewPr>
  <p:slideViewPr>
    <p:cSldViewPr snapToGrid="0">
      <p:cViewPr varScale="1">
        <p:scale>
          <a:sx n="95" d="100"/>
          <a:sy n="95" d="100"/>
        </p:scale>
        <p:origin x="1344" y="90"/>
      </p:cViewPr>
      <p:guideLst>
        <p:guide orient="horz" pos="2160"/>
        <p:guide pos="3840"/>
        <p:guide pos="3848"/>
        <p:guide orient="horz" pos="2140"/>
        <p:guide orient="horz" pos="210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9" d="100"/>
          <a:sy n="99" d="100"/>
        </p:scale>
        <p:origin x="-3528" y="-102"/>
      </p:cViewPr>
      <p:guideLst>
        <p:guide orient="horz" pos="2905"/>
        <p:guide pos="2257"/>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2" y="5"/>
            <a:ext cx="3036888" cy="465138"/>
          </a:xfrm>
          <a:prstGeom prst="rect">
            <a:avLst/>
          </a:prstGeom>
          <a:noFill/>
          <a:ln w="9525">
            <a:noFill/>
            <a:miter lim="800000"/>
            <a:headEnd/>
            <a:tailEnd/>
          </a:ln>
          <a:effectLst/>
        </p:spPr>
        <p:txBody>
          <a:bodyPr vert="horz" wrap="square" lIns="93132" tIns="46566" rIns="93132" bIns="46566" numCol="1" anchor="t" anchorCtr="0" compatLnSpc="1">
            <a:prstTxWarp prst="textNoShape">
              <a:avLst/>
            </a:prstTxWarp>
          </a:bodyPr>
          <a:lstStyle>
            <a:lvl1pPr defTabSz="932021" eaLnBrk="1" hangingPunct="1">
              <a:defRPr sz="1200"/>
            </a:lvl1pPr>
          </a:lstStyle>
          <a:p>
            <a:pPr>
              <a:defRPr/>
            </a:pPr>
            <a:endParaRPr lang="en-US" dirty="0"/>
          </a:p>
        </p:txBody>
      </p:sp>
      <p:sp>
        <p:nvSpPr>
          <p:cNvPr id="8195" name="Rectangle 3"/>
          <p:cNvSpPr>
            <a:spLocks noGrp="1" noChangeArrowheads="1"/>
          </p:cNvSpPr>
          <p:nvPr>
            <p:ph type="dt" sz="quarter" idx="1"/>
          </p:nvPr>
        </p:nvSpPr>
        <p:spPr bwMode="auto">
          <a:xfrm>
            <a:off x="3971935" y="5"/>
            <a:ext cx="3036888" cy="465138"/>
          </a:xfrm>
          <a:prstGeom prst="rect">
            <a:avLst/>
          </a:prstGeom>
          <a:noFill/>
          <a:ln w="9525">
            <a:noFill/>
            <a:miter lim="800000"/>
            <a:headEnd/>
            <a:tailEnd/>
          </a:ln>
          <a:effectLst/>
        </p:spPr>
        <p:txBody>
          <a:bodyPr vert="horz" wrap="square" lIns="93132" tIns="46566" rIns="93132" bIns="46566" numCol="1" anchor="t" anchorCtr="0" compatLnSpc="1">
            <a:prstTxWarp prst="textNoShape">
              <a:avLst/>
            </a:prstTxWarp>
          </a:bodyPr>
          <a:lstStyle>
            <a:lvl1pPr algn="r" defTabSz="932021" eaLnBrk="1" hangingPunct="1">
              <a:defRPr sz="1200"/>
            </a:lvl1pPr>
          </a:lstStyle>
          <a:p>
            <a:pPr>
              <a:defRPr/>
            </a:pPr>
            <a:endParaRPr lang="en-US" dirty="0"/>
          </a:p>
        </p:txBody>
      </p:sp>
      <p:sp>
        <p:nvSpPr>
          <p:cNvPr id="8196" name="Rectangle 4"/>
          <p:cNvSpPr>
            <a:spLocks noGrp="1" noChangeArrowheads="1"/>
          </p:cNvSpPr>
          <p:nvPr>
            <p:ph type="ftr" sz="quarter" idx="2"/>
          </p:nvPr>
        </p:nvSpPr>
        <p:spPr bwMode="auto">
          <a:xfrm>
            <a:off x="12" y="8829675"/>
            <a:ext cx="3036888" cy="465138"/>
          </a:xfrm>
          <a:prstGeom prst="rect">
            <a:avLst/>
          </a:prstGeom>
          <a:noFill/>
          <a:ln w="9525">
            <a:noFill/>
            <a:miter lim="800000"/>
            <a:headEnd/>
            <a:tailEnd/>
          </a:ln>
          <a:effectLst/>
        </p:spPr>
        <p:txBody>
          <a:bodyPr vert="horz" wrap="square" lIns="93132" tIns="46566" rIns="93132" bIns="46566" numCol="1" anchor="b" anchorCtr="0" compatLnSpc="1">
            <a:prstTxWarp prst="textNoShape">
              <a:avLst/>
            </a:prstTxWarp>
          </a:bodyPr>
          <a:lstStyle>
            <a:lvl1pPr defTabSz="932021" eaLnBrk="1" hangingPunct="1">
              <a:defRPr sz="1200"/>
            </a:lvl1pPr>
          </a:lstStyle>
          <a:p>
            <a:pPr>
              <a:defRPr/>
            </a:pPr>
            <a:endParaRPr lang="en-US" dirty="0"/>
          </a:p>
        </p:txBody>
      </p:sp>
      <p:sp>
        <p:nvSpPr>
          <p:cNvPr id="8197" name="Rectangle 5"/>
          <p:cNvSpPr>
            <a:spLocks noGrp="1" noChangeArrowheads="1"/>
          </p:cNvSpPr>
          <p:nvPr>
            <p:ph type="sldNum" sz="quarter" idx="3"/>
          </p:nvPr>
        </p:nvSpPr>
        <p:spPr bwMode="auto">
          <a:xfrm>
            <a:off x="3971935" y="8829675"/>
            <a:ext cx="3036888" cy="465138"/>
          </a:xfrm>
          <a:prstGeom prst="rect">
            <a:avLst/>
          </a:prstGeom>
          <a:noFill/>
          <a:ln w="9525">
            <a:noFill/>
            <a:miter lim="800000"/>
            <a:headEnd/>
            <a:tailEnd/>
          </a:ln>
          <a:effectLst/>
        </p:spPr>
        <p:txBody>
          <a:bodyPr vert="horz" wrap="square" lIns="93132" tIns="46566" rIns="93132" bIns="46566" numCol="1" anchor="b" anchorCtr="0" compatLnSpc="1">
            <a:prstTxWarp prst="textNoShape">
              <a:avLst/>
            </a:prstTxWarp>
          </a:bodyPr>
          <a:lstStyle>
            <a:lvl1pPr algn="r" defTabSz="932021" eaLnBrk="1" hangingPunct="1">
              <a:defRPr sz="1200"/>
            </a:lvl1pPr>
          </a:lstStyle>
          <a:p>
            <a:pPr>
              <a:defRPr/>
            </a:pPr>
            <a:fld id="{8A0C48F9-5827-4D24-BD0A-1D2956272D30}" type="slidenum">
              <a:rPr lang="en-US"/>
              <a:pPr>
                <a:defRPr/>
              </a:pPr>
              <a:t>‹#›</a:t>
            </a:fld>
            <a:endParaRPr lang="en-US" dirty="0"/>
          </a:p>
        </p:txBody>
      </p:sp>
    </p:spTree>
    <p:extLst>
      <p:ext uri="{BB962C8B-B14F-4D97-AF65-F5344CB8AC3E}">
        <p14:creationId xmlns:p14="http://schemas.microsoft.com/office/powerpoint/2010/main" val="198761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5"/>
            <a:ext cx="3036888" cy="465138"/>
          </a:xfrm>
          <a:prstGeom prst="rect">
            <a:avLst/>
          </a:prstGeom>
        </p:spPr>
        <p:txBody>
          <a:bodyPr vert="horz" lIns="91610" tIns="45805" rIns="91610" bIns="45805" rtlCol="0"/>
          <a:lstStyle>
            <a:lvl1pPr algn="l">
              <a:defRPr sz="1200"/>
            </a:lvl1pPr>
          </a:lstStyle>
          <a:p>
            <a:pPr>
              <a:defRPr/>
            </a:pPr>
            <a:endParaRPr lang="en-US" dirty="0"/>
          </a:p>
        </p:txBody>
      </p:sp>
      <p:sp>
        <p:nvSpPr>
          <p:cNvPr id="3" name="Date Placeholder 2"/>
          <p:cNvSpPr>
            <a:spLocks noGrp="1"/>
          </p:cNvSpPr>
          <p:nvPr>
            <p:ph type="dt" idx="1"/>
          </p:nvPr>
        </p:nvSpPr>
        <p:spPr>
          <a:xfrm>
            <a:off x="3971935" y="5"/>
            <a:ext cx="3036888" cy="465138"/>
          </a:xfrm>
          <a:prstGeom prst="rect">
            <a:avLst/>
          </a:prstGeom>
        </p:spPr>
        <p:txBody>
          <a:bodyPr vert="horz" lIns="91610" tIns="45805" rIns="91610" bIns="45805" rtlCol="0"/>
          <a:lstStyle>
            <a:lvl1pPr algn="r">
              <a:defRPr sz="1200"/>
            </a:lvl1pPr>
          </a:lstStyle>
          <a:p>
            <a:pPr>
              <a:defRPr/>
            </a:pPr>
            <a:fld id="{77419EB8-28C1-4A67-8596-10EFC63E0125}" type="datetimeFigureOut">
              <a:rPr lang="en-US"/>
              <a:pPr>
                <a:defRPr/>
              </a:pPr>
              <a:t>8/14/2020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610" tIns="45805" rIns="91610" bIns="45805" rtlCol="0" anchor="ctr"/>
          <a:lstStyle/>
          <a:p>
            <a:pPr lvl="0"/>
            <a:endParaRPr lang="en-US" noProof="0" dirty="0"/>
          </a:p>
        </p:txBody>
      </p:sp>
      <p:sp>
        <p:nvSpPr>
          <p:cNvPr id="5" name="Notes Placeholder 4"/>
          <p:cNvSpPr>
            <a:spLocks noGrp="1"/>
          </p:cNvSpPr>
          <p:nvPr>
            <p:ph type="body" sz="quarter" idx="3"/>
          </p:nvPr>
        </p:nvSpPr>
        <p:spPr>
          <a:xfrm>
            <a:off x="701677" y="4416435"/>
            <a:ext cx="5607050" cy="4183063"/>
          </a:xfrm>
          <a:prstGeom prst="rect">
            <a:avLst/>
          </a:prstGeom>
        </p:spPr>
        <p:txBody>
          <a:bodyPr vert="horz" lIns="91610" tIns="45805" rIns="91610" bIns="4580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2" y="8829675"/>
            <a:ext cx="3036888" cy="465138"/>
          </a:xfrm>
          <a:prstGeom prst="rect">
            <a:avLst/>
          </a:prstGeom>
        </p:spPr>
        <p:txBody>
          <a:bodyPr vert="horz" lIns="91610" tIns="45805" rIns="91610" bIns="45805"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1935" y="8829675"/>
            <a:ext cx="3036888" cy="465138"/>
          </a:xfrm>
          <a:prstGeom prst="rect">
            <a:avLst/>
          </a:prstGeom>
        </p:spPr>
        <p:txBody>
          <a:bodyPr vert="horz" lIns="91610" tIns="45805" rIns="91610" bIns="45805" rtlCol="0" anchor="b"/>
          <a:lstStyle>
            <a:lvl1pPr algn="r">
              <a:defRPr sz="1200"/>
            </a:lvl1pPr>
          </a:lstStyle>
          <a:p>
            <a:pPr>
              <a:defRPr/>
            </a:pPr>
            <a:fld id="{289C9621-3A17-4740-9F6E-C728A84AD5B0}" type="slidenum">
              <a:rPr lang="en-US"/>
              <a:pPr>
                <a:defRPr/>
              </a:pPr>
              <a:t>‹#›</a:t>
            </a:fld>
            <a:endParaRPr lang="en-US" dirty="0"/>
          </a:p>
        </p:txBody>
      </p:sp>
    </p:spTree>
    <p:extLst>
      <p:ext uri="{BB962C8B-B14F-4D97-AF65-F5344CB8AC3E}">
        <p14:creationId xmlns:p14="http://schemas.microsoft.com/office/powerpoint/2010/main" val="749623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 am a GIS analyst in the Regional Analytics Division at Maricopa Association of Governments. </a:t>
            </a:r>
          </a:p>
        </p:txBody>
      </p:sp>
      <p:sp>
        <p:nvSpPr>
          <p:cNvPr id="4" name="Slide Number Placeholder 3"/>
          <p:cNvSpPr>
            <a:spLocks noGrp="1"/>
          </p:cNvSpPr>
          <p:nvPr>
            <p:ph type="sldNum" sz="quarter" idx="10"/>
          </p:nvPr>
        </p:nvSpPr>
        <p:spPr/>
        <p:txBody>
          <a:bodyPr/>
          <a:lstStyle/>
          <a:p>
            <a:pPr>
              <a:defRPr/>
            </a:pPr>
            <a:fld id="{289C9621-3A17-4740-9F6E-C728A84AD5B0}" type="slidenum">
              <a:rPr lang="en-US" smtClean="0"/>
              <a:pPr>
                <a:defRPr/>
              </a:pPr>
              <a:t>1</a:t>
            </a:fld>
            <a:endParaRPr lang="en-US" dirty="0"/>
          </a:p>
        </p:txBody>
      </p:sp>
    </p:spTree>
    <p:extLst>
      <p:ext uri="{BB962C8B-B14F-4D97-AF65-F5344CB8AC3E}">
        <p14:creationId xmlns:p14="http://schemas.microsoft.com/office/powerpoint/2010/main" val="3865034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resolve this issue I made a quick web app for outreach teams to review questionable encampment locations.</a:t>
            </a:r>
          </a:p>
          <a:p>
            <a:endParaRPr lang="en-US" dirty="0"/>
          </a:p>
          <a:p>
            <a:r>
              <a:rPr lang="en-US" dirty="0"/>
              <a:t>The BLUE points fell in residential areas or wilderness areas and required location review. </a:t>
            </a:r>
          </a:p>
          <a:p>
            <a:endParaRPr lang="en-US" dirty="0"/>
          </a:p>
          <a:p>
            <a:r>
              <a:rPr lang="en-US" dirty="0"/>
              <a:t>Some of the outreach was conducted inside facilities at magnet events and could be excluded along with light rail stops. </a:t>
            </a:r>
          </a:p>
          <a:p>
            <a:endParaRPr lang="en-US" dirty="0"/>
          </a:p>
        </p:txBody>
      </p:sp>
      <p:sp>
        <p:nvSpPr>
          <p:cNvPr id="4" name="Slide Number Placeholder 3"/>
          <p:cNvSpPr>
            <a:spLocks noGrp="1"/>
          </p:cNvSpPr>
          <p:nvPr>
            <p:ph type="sldNum" sz="quarter" idx="10"/>
          </p:nvPr>
        </p:nvSpPr>
        <p:spPr/>
        <p:txBody>
          <a:bodyPr/>
          <a:lstStyle/>
          <a:p>
            <a:pPr>
              <a:defRPr/>
            </a:pPr>
            <a:fld id="{289C9621-3A17-4740-9F6E-C728A84AD5B0}" type="slidenum">
              <a:rPr lang="en-US" smtClean="0"/>
              <a:pPr>
                <a:defRPr/>
              </a:pPr>
              <a:t>10</a:t>
            </a:fld>
            <a:endParaRPr lang="en-US" dirty="0"/>
          </a:p>
        </p:txBody>
      </p:sp>
    </p:spTree>
    <p:extLst>
      <p:ext uri="{BB962C8B-B14F-4D97-AF65-F5344CB8AC3E}">
        <p14:creationId xmlns:p14="http://schemas.microsoft.com/office/powerpoint/2010/main" val="226714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questionable locations were corrected by outreach, I ran the analysis again and was able to fulfil the request.  I assigned each encampment a unique ID and provided outreach with a spreadsheet of Client IDs located at each encampment. Armed with that information, outreach coordinators were able to determine who was at high risk and how to prioritize targeted outreach for Covid-19 screenings, health education and service connections.</a:t>
            </a:r>
          </a:p>
          <a:p>
            <a:r>
              <a:rPr lang="en-US" dirty="0"/>
              <a:t>These are the same encampment locations I provided Shiloh.</a:t>
            </a:r>
          </a:p>
          <a:p>
            <a:endParaRPr lang="en-US" dirty="0"/>
          </a:p>
        </p:txBody>
      </p:sp>
      <p:sp>
        <p:nvSpPr>
          <p:cNvPr id="4" name="Slide Number Placeholder 3"/>
          <p:cNvSpPr>
            <a:spLocks noGrp="1"/>
          </p:cNvSpPr>
          <p:nvPr>
            <p:ph type="sldNum" sz="quarter" idx="10"/>
          </p:nvPr>
        </p:nvSpPr>
        <p:spPr/>
        <p:txBody>
          <a:bodyPr/>
          <a:lstStyle/>
          <a:p>
            <a:pPr>
              <a:defRPr/>
            </a:pPr>
            <a:fld id="{289C9621-3A17-4740-9F6E-C728A84AD5B0}" type="slidenum">
              <a:rPr lang="en-US" smtClean="0"/>
              <a:pPr>
                <a:defRPr/>
              </a:pPr>
              <a:t>11</a:t>
            </a:fld>
            <a:endParaRPr lang="en-US" dirty="0"/>
          </a:p>
        </p:txBody>
      </p:sp>
    </p:spTree>
    <p:extLst>
      <p:ext uri="{BB962C8B-B14F-4D97-AF65-F5344CB8AC3E}">
        <p14:creationId xmlns:p14="http://schemas.microsoft.com/office/powerpoint/2010/main" val="791436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If anyone has any suggestions on a simple and free method for outreach teams to capture x y coordinates in the field, please let me know as we will be suggesting best practice to avoid misplacing points.</a:t>
            </a:r>
          </a:p>
          <a:p>
            <a:r>
              <a:rPr lang="en-US" dirty="0"/>
              <a:t>Thank you!</a:t>
            </a:r>
          </a:p>
        </p:txBody>
      </p:sp>
      <p:sp>
        <p:nvSpPr>
          <p:cNvPr id="4" name="Slide Number Placeholder 3"/>
          <p:cNvSpPr>
            <a:spLocks noGrp="1"/>
          </p:cNvSpPr>
          <p:nvPr>
            <p:ph type="sldNum" sz="quarter" idx="10"/>
          </p:nvPr>
        </p:nvSpPr>
        <p:spPr/>
        <p:txBody>
          <a:bodyPr/>
          <a:lstStyle/>
          <a:p>
            <a:pPr>
              <a:defRPr/>
            </a:pPr>
            <a:fld id="{289C9621-3A17-4740-9F6E-C728A84AD5B0}" type="slidenum">
              <a:rPr lang="en-US" smtClean="0"/>
              <a:pPr>
                <a:defRPr/>
              </a:pPr>
              <a:t>12</a:t>
            </a:fld>
            <a:endParaRPr lang="en-US" dirty="0"/>
          </a:p>
        </p:txBody>
      </p:sp>
    </p:spTree>
    <p:extLst>
      <p:ext uri="{BB962C8B-B14F-4D97-AF65-F5344CB8AC3E}">
        <p14:creationId xmlns:p14="http://schemas.microsoft.com/office/powerpoint/2010/main" val="227391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 is the lead agency for the Maricopa Regional Continuum of Care- a federal program designed to promote communitywide commitment to the goal of ending homelessness. </a:t>
            </a:r>
          </a:p>
          <a:p>
            <a:r>
              <a:rPr lang="en-US" dirty="0"/>
              <a:t>I work closely with the Human Services Division at MAG to provide GIS support to the Continuum of care programs that they manage-all of which have or will be affected by the Covid-19 pandemic. </a:t>
            </a:r>
          </a:p>
          <a:p>
            <a:endParaRPr lang="en-US" dirty="0"/>
          </a:p>
        </p:txBody>
      </p:sp>
      <p:sp>
        <p:nvSpPr>
          <p:cNvPr id="4" name="Slide Number Placeholder 3"/>
          <p:cNvSpPr>
            <a:spLocks noGrp="1"/>
          </p:cNvSpPr>
          <p:nvPr>
            <p:ph type="sldNum" sz="quarter" idx="10"/>
          </p:nvPr>
        </p:nvSpPr>
        <p:spPr/>
        <p:txBody>
          <a:bodyPr/>
          <a:lstStyle/>
          <a:p>
            <a:pPr>
              <a:defRPr/>
            </a:pPr>
            <a:fld id="{289C9621-3A17-4740-9F6E-C728A84AD5B0}" type="slidenum">
              <a:rPr lang="en-US" smtClean="0"/>
              <a:pPr>
                <a:defRPr/>
              </a:pPr>
              <a:t>2</a:t>
            </a:fld>
            <a:endParaRPr lang="en-US" dirty="0"/>
          </a:p>
        </p:txBody>
      </p:sp>
    </p:spTree>
    <p:extLst>
      <p:ext uri="{BB962C8B-B14F-4D97-AF65-F5344CB8AC3E}">
        <p14:creationId xmlns:p14="http://schemas.microsoft.com/office/powerpoint/2010/main" val="408931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Maricopa Regional Continuum of Care is working with the County Health Department to issue screening and referral pathways to identify three areas of focus for the community response to the COVID-19 outbreak: </a:t>
            </a:r>
          </a:p>
          <a:p>
            <a:endParaRPr lang="en-US" dirty="0"/>
          </a:p>
          <a:p>
            <a:r>
              <a:rPr lang="en-US" dirty="0"/>
              <a:t>(Check out the </a:t>
            </a:r>
            <a:r>
              <a:rPr lang="en-US" dirty="0" err="1"/>
              <a:t>CoC’s</a:t>
            </a:r>
            <a:r>
              <a:rPr lang="en-US" dirty="0"/>
              <a:t> Covid19 Response webpage to see an awesome interactive chart my colleague Maggie Wong developed to track at risk Clients Served in the Past Week by Program Type)</a:t>
            </a:r>
          </a:p>
        </p:txBody>
      </p:sp>
      <p:sp>
        <p:nvSpPr>
          <p:cNvPr id="4" name="Slide Number Placeholder 3"/>
          <p:cNvSpPr>
            <a:spLocks noGrp="1"/>
          </p:cNvSpPr>
          <p:nvPr>
            <p:ph type="sldNum" sz="quarter" idx="10"/>
          </p:nvPr>
        </p:nvSpPr>
        <p:spPr/>
        <p:txBody>
          <a:bodyPr/>
          <a:lstStyle/>
          <a:p>
            <a:pPr>
              <a:defRPr/>
            </a:pPr>
            <a:fld id="{289C9621-3A17-4740-9F6E-C728A84AD5B0}" type="slidenum">
              <a:rPr lang="en-US" smtClean="0"/>
              <a:pPr>
                <a:defRPr/>
              </a:pPr>
              <a:t>3</a:t>
            </a:fld>
            <a:endParaRPr lang="en-US" dirty="0"/>
          </a:p>
        </p:txBody>
      </p:sp>
    </p:spTree>
    <p:extLst>
      <p:ext uri="{BB962C8B-B14F-4D97-AF65-F5344CB8AC3E}">
        <p14:creationId xmlns:p14="http://schemas.microsoft.com/office/powerpoint/2010/main" val="253938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tracking and quantifying at risk clients is possible with the Homeless Management Information System. </a:t>
            </a:r>
          </a:p>
          <a:p>
            <a:endParaRPr lang="en-US" dirty="0"/>
          </a:p>
          <a:p>
            <a:r>
              <a:rPr lang="en-US" dirty="0"/>
              <a:t>HMIS is a database used to collect client-level data and data on the provision of housing and services to homeless individuals and families and persons at risk of homelessness and used for federal reporting. </a:t>
            </a:r>
          </a:p>
          <a:p>
            <a:endParaRPr lang="en-US" dirty="0"/>
          </a:p>
          <a:p>
            <a:r>
              <a:rPr lang="en-US" dirty="0"/>
              <a:t>Clients who have received services are registered into the database and by querying for ages 60 and over along with a chronic health condition flag, “at risk” clients can be identified.</a:t>
            </a:r>
            <a:r>
              <a:rPr lang="en-US" baseline="0" dirty="0"/>
              <a:t> </a:t>
            </a:r>
            <a:r>
              <a:rPr lang="en-US" dirty="0"/>
              <a:t>COVID-19 assessment fields were added in March.</a:t>
            </a:r>
          </a:p>
          <a:p>
            <a:endParaRPr lang="en-US" dirty="0"/>
          </a:p>
        </p:txBody>
      </p:sp>
      <p:sp>
        <p:nvSpPr>
          <p:cNvPr id="4" name="Slide Number Placeholder 3"/>
          <p:cNvSpPr>
            <a:spLocks noGrp="1"/>
          </p:cNvSpPr>
          <p:nvPr>
            <p:ph type="sldNum" sz="quarter" idx="10"/>
          </p:nvPr>
        </p:nvSpPr>
        <p:spPr/>
        <p:txBody>
          <a:bodyPr/>
          <a:lstStyle/>
          <a:p>
            <a:pPr>
              <a:defRPr/>
            </a:pPr>
            <a:fld id="{289C9621-3A17-4740-9F6E-C728A84AD5B0}" type="slidenum">
              <a:rPr lang="en-US" smtClean="0"/>
              <a:pPr>
                <a:defRPr/>
              </a:pPr>
              <a:t>4</a:t>
            </a:fld>
            <a:endParaRPr lang="en-US" dirty="0"/>
          </a:p>
        </p:txBody>
      </p:sp>
    </p:spTree>
    <p:extLst>
      <p:ext uri="{BB962C8B-B14F-4D97-AF65-F5344CB8AC3E}">
        <p14:creationId xmlns:p14="http://schemas.microsoft.com/office/powerpoint/2010/main" val="366431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talk about the Homeless Outreach Viewer!</a:t>
            </a:r>
          </a:p>
          <a:p>
            <a:r>
              <a:rPr lang="en-US" dirty="0"/>
              <a:t>The Outreach Collaborative is a subgroup of the Maricopa Regional Continuum of Care. The collaborative is made up of Homeless Outreach Providers who meet monthly to coordinate regional outreach efforts. </a:t>
            </a:r>
          </a:p>
          <a:p>
            <a:r>
              <a:rPr lang="en-US" dirty="0"/>
              <a:t>In 2018, one of the providers became aware of latitude/longitude capabilities within HMIS during a training. They began implementing Outreach geotagging in Maricopa County and encouraged other providers to do the same. MAG was enlisted to create a password protected online viewer displaying the outreach locations and incorporating filtering along with selection capabilities. </a:t>
            </a:r>
          </a:p>
          <a:p>
            <a:r>
              <a:rPr lang="en-US" dirty="0"/>
              <a:t>The Outreach viewer has proven to be a useful tool in coordinating outreach efforts throughout the region and now has 33 Street Outreach teams contributing geotagged locations.</a:t>
            </a:r>
          </a:p>
          <a:p>
            <a:endParaRPr lang="en-US" dirty="0"/>
          </a:p>
        </p:txBody>
      </p:sp>
      <p:sp>
        <p:nvSpPr>
          <p:cNvPr id="4" name="Slide Number Placeholder 3"/>
          <p:cNvSpPr>
            <a:spLocks noGrp="1"/>
          </p:cNvSpPr>
          <p:nvPr>
            <p:ph type="sldNum" sz="quarter" idx="10"/>
          </p:nvPr>
        </p:nvSpPr>
        <p:spPr/>
        <p:txBody>
          <a:bodyPr/>
          <a:lstStyle/>
          <a:p>
            <a:pPr>
              <a:defRPr/>
            </a:pPr>
            <a:fld id="{289C9621-3A17-4740-9F6E-C728A84AD5B0}" type="slidenum">
              <a:rPr lang="en-US" smtClean="0"/>
              <a:pPr>
                <a:defRPr/>
              </a:pPr>
              <a:t>5</a:t>
            </a:fld>
            <a:endParaRPr lang="en-US" dirty="0"/>
          </a:p>
        </p:txBody>
      </p:sp>
    </p:spTree>
    <p:extLst>
      <p:ext uri="{BB962C8B-B14F-4D97-AF65-F5344CB8AC3E}">
        <p14:creationId xmlns:p14="http://schemas.microsoft.com/office/powerpoint/2010/main" val="47975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initial view once you get past the login screen, only latest encounters of unique individuals are displayed.</a:t>
            </a:r>
          </a:p>
          <a:p>
            <a:endParaRPr lang="en-US" dirty="0"/>
          </a:p>
          <a:p>
            <a:r>
              <a:rPr lang="en-US" dirty="0"/>
              <a:t>The legend window can be toggled between all encounters and weekly targeted outreach with some quick check-box filtering.</a:t>
            </a:r>
          </a:p>
          <a:p>
            <a:endParaRPr lang="en-US" dirty="0"/>
          </a:p>
          <a:p>
            <a:r>
              <a:rPr lang="en-US" dirty="0"/>
              <a:t>The main filters sidebar on the right allows you to choose a specific time period, filter by Covid-19 status, veteran status, service provider and demographic information including age range, race, gender and ethnicity. </a:t>
            </a:r>
          </a:p>
          <a:p>
            <a:endParaRPr lang="en-US" dirty="0"/>
          </a:p>
        </p:txBody>
      </p:sp>
      <p:sp>
        <p:nvSpPr>
          <p:cNvPr id="4" name="Slide Number Placeholder 3"/>
          <p:cNvSpPr>
            <a:spLocks noGrp="1"/>
          </p:cNvSpPr>
          <p:nvPr>
            <p:ph type="sldNum" sz="quarter" idx="10"/>
          </p:nvPr>
        </p:nvSpPr>
        <p:spPr/>
        <p:txBody>
          <a:bodyPr/>
          <a:lstStyle/>
          <a:p>
            <a:pPr>
              <a:defRPr/>
            </a:pPr>
            <a:fld id="{289C9621-3A17-4740-9F6E-C728A84AD5B0}" type="slidenum">
              <a:rPr lang="en-US" smtClean="0"/>
              <a:pPr>
                <a:defRPr/>
              </a:pPr>
              <a:t>6</a:t>
            </a:fld>
            <a:endParaRPr lang="en-US" dirty="0"/>
          </a:p>
        </p:txBody>
      </p:sp>
    </p:spTree>
    <p:extLst>
      <p:ext uri="{BB962C8B-B14F-4D97-AF65-F5344CB8AC3E}">
        <p14:creationId xmlns:p14="http://schemas.microsoft.com/office/powerpoint/2010/main" val="321435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clients can be viewed on the “Client Details Page”. All of their outreach encounters can be seen on this page. </a:t>
            </a:r>
          </a:p>
          <a:p>
            <a:endParaRPr lang="en-US" dirty="0"/>
          </a:p>
          <a:p>
            <a:r>
              <a:rPr lang="en-US" dirty="0"/>
              <a:t>Popups are enabled and display the Service Date and Service Provider. Personally identifying information has been excluded from the viewer. The “Client ID” ties back to the HMIS database, Outreach providers are required to have HMIS access in order to be able to obtain a login for the outreach viewer and can refer back to HMIS for additional client details. </a:t>
            </a:r>
          </a:p>
          <a:p>
            <a:endParaRPr lang="en-US" dirty="0"/>
          </a:p>
        </p:txBody>
      </p:sp>
      <p:sp>
        <p:nvSpPr>
          <p:cNvPr id="4" name="Slide Number Placeholder 3"/>
          <p:cNvSpPr>
            <a:spLocks noGrp="1"/>
          </p:cNvSpPr>
          <p:nvPr>
            <p:ph type="sldNum" sz="quarter" idx="10"/>
          </p:nvPr>
        </p:nvSpPr>
        <p:spPr/>
        <p:txBody>
          <a:bodyPr/>
          <a:lstStyle/>
          <a:p>
            <a:pPr>
              <a:defRPr/>
            </a:pPr>
            <a:fld id="{289C9621-3A17-4740-9F6E-C728A84AD5B0}" type="slidenum">
              <a:rPr lang="en-US" smtClean="0"/>
              <a:pPr>
                <a:defRPr/>
              </a:pPr>
              <a:t>7</a:t>
            </a:fld>
            <a:endParaRPr lang="en-US" dirty="0"/>
          </a:p>
        </p:txBody>
      </p:sp>
    </p:spTree>
    <p:extLst>
      <p:ext uri="{BB962C8B-B14F-4D97-AF65-F5344CB8AC3E}">
        <p14:creationId xmlns:p14="http://schemas.microsoft.com/office/powerpoint/2010/main" val="1782616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enhancement is the select by area tool. Selections can be made by drawing a specific shape or defining a radius distance from a point of origin.</a:t>
            </a:r>
          </a:p>
          <a:p>
            <a:r>
              <a:rPr lang="en-US" dirty="0"/>
              <a:t>Once a selection is made, a simple chart report can be viewed with options for demographic breakdowns.</a:t>
            </a:r>
          </a:p>
          <a:p>
            <a:endParaRPr lang="en-US" dirty="0"/>
          </a:p>
          <a:p>
            <a:r>
              <a:rPr lang="en-US" dirty="0"/>
              <a:t>The selection can also be exported to an excel file. </a:t>
            </a:r>
          </a:p>
          <a:p>
            <a:endParaRPr lang="en-US" dirty="0"/>
          </a:p>
          <a:p>
            <a:r>
              <a:rPr lang="en-US" dirty="0"/>
              <a:t>Currently, the viewer has filtering and selection capabilities but analysis is done outside of the viewer.</a:t>
            </a:r>
          </a:p>
        </p:txBody>
      </p:sp>
      <p:sp>
        <p:nvSpPr>
          <p:cNvPr id="4" name="Slide Number Placeholder 3"/>
          <p:cNvSpPr>
            <a:spLocks noGrp="1"/>
          </p:cNvSpPr>
          <p:nvPr>
            <p:ph type="sldNum" sz="quarter" idx="10"/>
          </p:nvPr>
        </p:nvSpPr>
        <p:spPr/>
        <p:txBody>
          <a:bodyPr/>
          <a:lstStyle/>
          <a:p>
            <a:pPr>
              <a:defRPr/>
            </a:pPr>
            <a:fld id="{289C9621-3A17-4740-9F6E-C728A84AD5B0}" type="slidenum">
              <a:rPr lang="en-US" smtClean="0"/>
              <a:pPr>
                <a:defRPr/>
              </a:pPr>
              <a:t>8</a:t>
            </a:fld>
            <a:endParaRPr lang="en-US" dirty="0"/>
          </a:p>
        </p:txBody>
      </p:sp>
    </p:spTree>
    <p:extLst>
      <p:ext uri="{BB962C8B-B14F-4D97-AF65-F5344CB8AC3E}">
        <p14:creationId xmlns:p14="http://schemas.microsoft.com/office/powerpoint/2010/main" val="3787680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late March, I was asked to use the geotagged outreach data to help assist outreach teams in locating encampments, defined as groups of 10 or more, for targeted outreach.</a:t>
            </a:r>
          </a:p>
          <a:p>
            <a:endParaRPr lang="en-US" dirty="0"/>
          </a:p>
          <a:p>
            <a:r>
              <a:rPr lang="en-US" dirty="0"/>
              <a:t>I used unique individual’s latest encounters for the analysis.</a:t>
            </a:r>
          </a:p>
          <a:p>
            <a:endParaRPr lang="en-US" dirty="0"/>
          </a:p>
          <a:p>
            <a:r>
              <a:rPr lang="en-US" dirty="0"/>
              <a:t>We determined a 50 foot buffer was sufficient to capture known encampments and merged any overlapping buffers.</a:t>
            </a:r>
          </a:p>
          <a:p>
            <a:endParaRPr lang="en-US" dirty="0"/>
          </a:p>
          <a:p>
            <a:r>
              <a:rPr lang="en-US" dirty="0"/>
              <a:t>I then ran a spatial join to see how many of the outreach points fell within the buffers and reviewed the areas that had 10 or more individuals.</a:t>
            </a:r>
          </a:p>
          <a:p>
            <a:endParaRPr lang="en-US" dirty="0"/>
          </a:p>
          <a:p>
            <a:r>
              <a:rPr lang="en-US" dirty="0"/>
              <a:t>While reviewing the results, I realized that there are quality issues with x y coordinates. </a:t>
            </a:r>
          </a:p>
          <a:p>
            <a:r>
              <a:rPr lang="en-US" dirty="0"/>
              <a:t>A script validates geotags and excludes any points that fall outside of the county but it’s not until analysis like this is run that certain point locations become questionable.</a:t>
            </a:r>
          </a:p>
        </p:txBody>
      </p:sp>
      <p:sp>
        <p:nvSpPr>
          <p:cNvPr id="4" name="Slide Number Placeholder 3"/>
          <p:cNvSpPr>
            <a:spLocks noGrp="1"/>
          </p:cNvSpPr>
          <p:nvPr>
            <p:ph type="sldNum" sz="quarter" idx="10"/>
          </p:nvPr>
        </p:nvSpPr>
        <p:spPr/>
        <p:txBody>
          <a:bodyPr/>
          <a:lstStyle/>
          <a:p>
            <a:pPr>
              <a:defRPr/>
            </a:pPr>
            <a:fld id="{289C9621-3A17-4740-9F6E-C728A84AD5B0}" type="slidenum">
              <a:rPr lang="en-US" smtClean="0"/>
              <a:pPr>
                <a:defRPr/>
              </a:pPr>
              <a:t>9</a:t>
            </a:fld>
            <a:endParaRPr lang="en-US" dirty="0"/>
          </a:p>
        </p:txBody>
      </p:sp>
    </p:spTree>
    <p:extLst>
      <p:ext uri="{BB962C8B-B14F-4D97-AF65-F5344CB8AC3E}">
        <p14:creationId xmlns:p14="http://schemas.microsoft.com/office/powerpoint/2010/main" val="3405985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FOOTER"/>
          <p:cNvPicPr>
            <a:picLocks noChangeAspect="1" noChangeArrowheads="1"/>
          </p:cNvPicPr>
          <p:nvPr userDrawn="1"/>
        </p:nvPicPr>
        <p:blipFill>
          <a:blip r:embed="rId2" cstate="print"/>
          <a:srcRect/>
          <a:stretch>
            <a:fillRect/>
          </a:stretch>
        </p:blipFill>
        <p:spPr bwMode="auto">
          <a:xfrm>
            <a:off x="0" y="6523038"/>
            <a:ext cx="12192000" cy="334963"/>
          </a:xfrm>
          <a:prstGeom prst="rect">
            <a:avLst/>
          </a:prstGeom>
          <a:noFill/>
          <a:ln w="9525">
            <a:noFill/>
            <a:miter lim="800000"/>
            <a:headEnd/>
            <a:tailEnd/>
          </a:ln>
        </p:spPr>
      </p:pic>
      <p:sp>
        <p:nvSpPr>
          <p:cNvPr id="5" name="Rectangle 12"/>
          <p:cNvSpPr>
            <a:spLocks noChangeArrowheads="1"/>
          </p:cNvSpPr>
          <p:nvPr userDrawn="1"/>
        </p:nvSpPr>
        <p:spPr bwMode="auto">
          <a:xfrm>
            <a:off x="0" y="0"/>
            <a:ext cx="12192000" cy="304800"/>
          </a:xfrm>
          <a:prstGeom prst="rect">
            <a:avLst/>
          </a:prstGeom>
          <a:gradFill rotWithShape="1">
            <a:gsLst>
              <a:gs pos="0">
                <a:schemeClr val="tx1">
                  <a:gamma/>
                  <a:tint val="33725"/>
                  <a:invGamma/>
                </a:schemeClr>
              </a:gs>
              <a:gs pos="100000">
                <a:schemeClr val="tx1"/>
              </a:gs>
            </a:gsLst>
            <a:lin ang="5400000" scaled="1"/>
          </a:gradFill>
          <a:ln w="9525">
            <a:noFill/>
            <a:miter lim="800000"/>
            <a:headEnd/>
            <a:tailEnd/>
          </a:ln>
          <a:effectLst/>
        </p:spPr>
        <p:txBody>
          <a:bodyPr wrap="none" anchor="ctr"/>
          <a:lstStyle/>
          <a:p>
            <a:pPr algn="ctr">
              <a:defRPr/>
            </a:pPr>
            <a:endParaRPr lang="en-US" dirty="0"/>
          </a:p>
        </p:txBody>
      </p:sp>
      <p:sp>
        <p:nvSpPr>
          <p:cNvPr id="6" name="Text Box 13"/>
          <p:cNvSpPr txBox="1">
            <a:spLocks noChangeArrowheads="1"/>
          </p:cNvSpPr>
          <p:nvPr userDrawn="1"/>
        </p:nvSpPr>
        <p:spPr bwMode="auto">
          <a:xfrm>
            <a:off x="0" y="6"/>
            <a:ext cx="12192000" cy="276999"/>
          </a:xfrm>
          <a:prstGeom prst="rect">
            <a:avLst/>
          </a:prstGeom>
          <a:noFill/>
          <a:ln w="9525">
            <a:noFill/>
            <a:miter lim="800000"/>
            <a:headEnd/>
            <a:tailEnd/>
          </a:ln>
          <a:effectLst/>
        </p:spPr>
        <p:txBody>
          <a:bodyPr>
            <a:spAutoFit/>
          </a:bodyPr>
          <a:lstStyle/>
          <a:p>
            <a:pPr algn="ctr">
              <a:defRPr/>
            </a:pPr>
            <a:r>
              <a:rPr lang="en-US" sz="1200" b="1" dirty="0">
                <a:solidFill>
                  <a:schemeClr val="bg1"/>
                </a:solidFill>
                <a:latin typeface="Verdana" pitchFamily="34" charset="0"/>
              </a:rPr>
              <a:t> </a:t>
            </a:r>
          </a:p>
        </p:txBody>
      </p:sp>
      <p:sp>
        <p:nvSpPr>
          <p:cNvPr id="5126" name="Rectangle 6"/>
          <p:cNvSpPr>
            <a:spLocks noGrp="1" noChangeArrowheads="1"/>
          </p:cNvSpPr>
          <p:nvPr>
            <p:ph type="subTitle" sz="quarter" idx="1"/>
          </p:nvPr>
        </p:nvSpPr>
        <p:spPr>
          <a:xfrm>
            <a:off x="1625600" y="3810000"/>
            <a:ext cx="9042400" cy="1447800"/>
          </a:xfrm>
          <a:ln w="76200"/>
        </p:spPr>
        <p:txBody>
          <a:bodyPr anchor="ctr"/>
          <a:lstStyle>
            <a:lvl1pPr marL="0" indent="0" algn="ctr">
              <a:buFont typeface="Wingdings" pitchFamily="2" charset="2"/>
              <a:buNone/>
              <a:defRPr>
                <a:solidFill>
                  <a:srgbClr val="5F5F5F"/>
                </a:solidFill>
              </a:defRPr>
            </a:lvl1pPr>
          </a:lstStyle>
          <a:p>
            <a:r>
              <a:rPr lang="en-US"/>
              <a:t>Click to edit Master subtitle style</a:t>
            </a:r>
          </a:p>
        </p:txBody>
      </p:sp>
      <p:sp>
        <p:nvSpPr>
          <p:cNvPr id="5127" name="Rectangle 7"/>
          <p:cNvSpPr>
            <a:spLocks noGrp="1" noChangeArrowheads="1"/>
          </p:cNvSpPr>
          <p:nvPr>
            <p:ph type="ctrTitle" sz="quarter"/>
          </p:nvPr>
        </p:nvSpPr>
        <p:spPr>
          <a:xfrm>
            <a:off x="812800" y="990600"/>
            <a:ext cx="10464800" cy="2057400"/>
          </a:xfrm>
          <a:ln w="76200"/>
        </p:spPr>
        <p:txBody>
          <a:bodyPr/>
          <a:lstStyle>
            <a:lvl1pPr algn="ctr">
              <a:defRPr sz="5400"/>
            </a:lvl1pPr>
          </a:lstStyle>
          <a:p>
            <a:r>
              <a:rPr lang="en-US"/>
              <a:t>Click to edit Master 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9600" y="457200"/>
            <a:ext cx="22860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1600" y="457200"/>
            <a:ext cx="6654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a:prstGeom prst="rect">
            <a:avLst/>
          </a:prstGeom>
        </p:spPr>
        <p:txBody>
          <a:bodyPr/>
          <a:lstStyle>
            <a:lvl1pPr>
              <a:defRPr baseline="0">
                <a:solidFill>
                  <a:srgbClr val="002D6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baseline="0">
                <a:solidFill>
                  <a:srgbClr val="002D6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6"/>
          <p:cNvSpPr>
            <a:spLocks noGrp="1" noChangeArrowheads="1"/>
          </p:cNvSpPr>
          <p:nvPr>
            <p:ph type="sldNum" sz="quarter" idx="12"/>
          </p:nvPr>
        </p:nvSpPr>
        <p:spPr>
          <a:xfrm>
            <a:off x="10922000" y="6245226"/>
            <a:ext cx="1049867" cy="476251"/>
          </a:xfrm>
          <a:prstGeom prst="rect">
            <a:avLst/>
          </a:prstGeom>
          <a:ln/>
        </p:spPr>
        <p:txBody>
          <a:bodyPr/>
          <a:lstStyle>
            <a:lvl1pPr>
              <a:defRPr>
                <a:solidFill>
                  <a:schemeClr val="bg1"/>
                </a:solidFill>
              </a:defRPr>
            </a:lvl1pPr>
          </a:lstStyle>
          <a:p>
            <a:fld id="{F383E5EB-CD3C-45FF-94B1-04AB168EAFF8}" type="slidenum">
              <a:rPr lang="en-US" smtClean="0">
                <a:solidFill>
                  <a:srgbClr val="FFFFFF"/>
                </a:solidFill>
                <a:latin typeface="Lucida Sans Unicode"/>
              </a:rPr>
              <a:pPr/>
              <a:t>‹#›</a:t>
            </a:fld>
            <a:endParaRPr lang="en-US" dirty="0">
              <a:solidFill>
                <a:srgbClr val="FFFFFF"/>
              </a:solidFill>
              <a:latin typeface="Lucida Sans Unicode"/>
            </a:endParaRPr>
          </a:p>
        </p:txBody>
      </p:sp>
    </p:spTree>
    <p:extLst>
      <p:ext uri="{BB962C8B-B14F-4D97-AF65-F5344CB8AC3E}">
        <p14:creationId xmlns:p14="http://schemas.microsoft.com/office/powerpoint/2010/main" val="12391438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baseline="0">
                <a:solidFill>
                  <a:srgbClr val="FFC7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baseline="0">
                <a:solidFill>
                  <a:srgbClr val="002D6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2"/>
          </p:nvPr>
        </p:nvSpPr>
        <p:spPr>
          <a:xfrm>
            <a:off x="10922000" y="6245226"/>
            <a:ext cx="1049867" cy="476251"/>
          </a:xfrm>
          <a:prstGeom prst="rect">
            <a:avLst/>
          </a:prstGeom>
          <a:ln/>
        </p:spPr>
        <p:txBody>
          <a:bodyPr/>
          <a:lstStyle>
            <a:lvl1pPr>
              <a:defRPr>
                <a:solidFill>
                  <a:schemeClr val="bg1"/>
                </a:solidFill>
              </a:defRPr>
            </a:lvl1pPr>
          </a:lstStyle>
          <a:p>
            <a:fld id="{F383E5EB-CD3C-45FF-94B1-04AB168EAFF8}" type="slidenum">
              <a:rPr lang="en-US" smtClean="0">
                <a:solidFill>
                  <a:srgbClr val="FFFFFF"/>
                </a:solidFill>
                <a:latin typeface="Lucida Sans Unicode"/>
              </a:rPr>
              <a:pPr/>
              <a:t>‹#›</a:t>
            </a:fld>
            <a:endParaRPr lang="en-US" dirty="0">
              <a:solidFill>
                <a:srgbClr val="FFFFFF"/>
              </a:solidFill>
              <a:latin typeface="Lucida Sans Unicode"/>
            </a:endParaRPr>
          </a:p>
        </p:txBody>
      </p:sp>
    </p:spTree>
    <p:extLst>
      <p:ext uri="{BB962C8B-B14F-4D97-AF65-F5344CB8AC3E}">
        <p14:creationId xmlns:p14="http://schemas.microsoft.com/office/powerpoint/2010/main" val="37154039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97145"/>
            <a:ext cx="10972800" cy="806017"/>
          </a:xfrm>
          <a:prstGeom prst="rect">
            <a:avLst/>
          </a:prstGeom>
        </p:spPr>
        <p:txBody>
          <a:bodyPr/>
          <a:lstStyle>
            <a:lvl1pPr>
              <a:defRPr baseline="0">
                <a:solidFill>
                  <a:srgbClr val="002D6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baseline="0">
                <a:solidFill>
                  <a:srgbClr val="002D62"/>
                </a:solidFill>
              </a:defRPr>
            </a:lvl1pPr>
            <a:lvl2pPr>
              <a:defRPr sz="2400" baseline="0">
                <a:solidFill>
                  <a:srgbClr val="002D62"/>
                </a:solidFill>
              </a:defRPr>
            </a:lvl2pPr>
            <a:lvl3pPr>
              <a:defRPr sz="2000" baseline="0">
                <a:solidFill>
                  <a:srgbClr val="002D62"/>
                </a:solidFill>
              </a:defRPr>
            </a:lvl3pPr>
            <a:lvl4pPr>
              <a:defRPr sz="1800" baseline="0">
                <a:solidFill>
                  <a:srgbClr val="002D62"/>
                </a:solidFill>
              </a:defRPr>
            </a:lvl4pPr>
            <a:lvl5pPr>
              <a:defRPr sz="1800" baseline="0">
                <a:solidFill>
                  <a:srgbClr val="002D6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baseline="0">
                <a:solidFill>
                  <a:srgbClr val="002D62"/>
                </a:solidFill>
              </a:defRPr>
            </a:lvl1pPr>
            <a:lvl2pPr>
              <a:defRPr sz="2400" baseline="0">
                <a:solidFill>
                  <a:srgbClr val="002D62"/>
                </a:solidFill>
              </a:defRPr>
            </a:lvl2pPr>
            <a:lvl3pPr>
              <a:defRPr sz="2000" baseline="0">
                <a:solidFill>
                  <a:srgbClr val="002D62"/>
                </a:solidFill>
              </a:defRPr>
            </a:lvl3pPr>
            <a:lvl4pPr>
              <a:defRPr sz="1800" baseline="0">
                <a:solidFill>
                  <a:srgbClr val="002D62"/>
                </a:solidFill>
              </a:defRPr>
            </a:lvl4pPr>
            <a:lvl5pPr>
              <a:defRPr sz="1800" baseline="0">
                <a:solidFill>
                  <a:srgbClr val="002D6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2"/>
          </p:nvPr>
        </p:nvSpPr>
        <p:spPr>
          <a:xfrm>
            <a:off x="10922000" y="6245226"/>
            <a:ext cx="1049867" cy="476251"/>
          </a:xfrm>
          <a:prstGeom prst="rect">
            <a:avLst/>
          </a:prstGeom>
          <a:ln/>
        </p:spPr>
        <p:txBody>
          <a:bodyPr/>
          <a:lstStyle>
            <a:lvl1pPr>
              <a:defRPr>
                <a:solidFill>
                  <a:schemeClr val="bg1"/>
                </a:solidFill>
              </a:defRPr>
            </a:lvl1pPr>
          </a:lstStyle>
          <a:p>
            <a:fld id="{F383E5EB-CD3C-45FF-94B1-04AB168EAFF8}" type="slidenum">
              <a:rPr lang="en-US" smtClean="0">
                <a:solidFill>
                  <a:srgbClr val="FFFFFF"/>
                </a:solidFill>
                <a:latin typeface="Lucida Sans Unicode"/>
              </a:rPr>
              <a:pPr/>
              <a:t>‹#›</a:t>
            </a:fld>
            <a:endParaRPr lang="en-US" dirty="0">
              <a:solidFill>
                <a:srgbClr val="FFFFFF"/>
              </a:solidFill>
              <a:latin typeface="Lucida Sans Unicode"/>
            </a:endParaRPr>
          </a:p>
        </p:txBody>
      </p:sp>
    </p:spTree>
    <p:extLst>
      <p:ext uri="{BB962C8B-B14F-4D97-AF65-F5344CB8AC3E}">
        <p14:creationId xmlns:p14="http://schemas.microsoft.com/office/powerpoint/2010/main" val="21527724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033159"/>
            <a:ext cx="4011084" cy="878775"/>
          </a:xfrm>
          <a:prstGeom prst="rect">
            <a:avLst/>
          </a:prstGeom>
        </p:spPr>
        <p:txBody>
          <a:bodyPr anchor="b"/>
          <a:lstStyle>
            <a:lvl1pPr algn="l">
              <a:defRPr sz="2000" b="1" baseline="0">
                <a:solidFill>
                  <a:srgbClr val="FFC726"/>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1021279"/>
            <a:ext cx="6815667" cy="5104885"/>
          </a:xfrm>
          <a:prstGeom prst="rect">
            <a:avLst/>
          </a:prstGeom>
        </p:spPr>
        <p:txBody>
          <a:bodyPr/>
          <a:lstStyle>
            <a:lvl1pPr>
              <a:defRPr sz="3200" baseline="0">
                <a:solidFill>
                  <a:srgbClr val="002D62"/>
                </a:solidFill>
              </a:defRPr>
            </a:lvl1pPr>
            <a:lvl2pPr>
              <a:defRPr sz="2800" baseline="0">
                <a:solidFill>
                  <a:srgbClr val="002D62"/>
                </a:solidFill>
              </a:defRPr>
            </a:lvl2pPr>
            <a:lvl3pPr>
              <a:defRPr sz="2400" baseline="0">
                <a:solidFill>
                  <a:srgbClr val="002D62"/>
                </a:solidFill>
              </a:defRPr>
            </a:lvl3pPr>
            <a:lvl4pPr>
              <a:defRPr sz="2000" baseline="0">
                <a:solidFill>
                  <a:srgbClr val="002D62"/>
                </a:solidFill>
              </a:defRPr>
            </a:lvl4pPr>
            <a:lvl5pPr>
              <a:defRPr sz="2000" baseline="0">
                <a:solidFill>
                  <a:srgbClr val="002D6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995055"/>
            <a:ext cx="4011084" cy="4131108"/>
          </a:xfrm>
          <a:prstGeom prst="rect">
            <a:avLst/>
          </a:prstGeom>
        </p:spPr>
        <p:txBody>
          <a:bodyPr/>
          <a:lstStyle>
            <a:lvl1pPr marL="0" indent="0">
              <a:buNone/>
              <a:defRPr sz="1400" baseline="0">
                <a:solidFill>
                  <a:srgbClr val="002D6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2"/>
          </p:nvPr>
        </p:nvSpPr>
        <p:spPr>
          <a:xfrm>
            <a:off x="10922000" y="6245226"/>
            <a:ext cx="1049867" cy="476251"/>
          </a:xfrm>
          <a:prstGeom prst="rect">
            <a:avLst/>
          </a:prstGeom>
          <a:ln/>
        </p:spPr>
        <p:txBody>
          <a:bodyPr/>
          <a:lstStyle>
            <a:lvl1pPr>
              <a:defRPr>
                <a:solidFill>
                  <a:schemeClr val="bg1"/>
                </a:solidFill>
              </a:defRPr>
            </a:lvl1pPr>
          </a:lstStyle>
          <a:p>
            <a:fld id="{F383E5EB-CD3C-45FF-94B1-04AB168EAFF8}" type="slidenum">
              <a:rPr lang="en-US" smtClean="0">
                <a:solidFill>
                  <a:srgbClr val="FFFFFF"/>
                </a:solidFill>
                <a:latin typeface="Lucida Sans Unicode"/>
              </a:rPr>
              <a:pPr/>
              <a:t>‹#›</a:t>
            </a:fld>
            <a:endParaRPr lang="en-US" dirty="0">
              <a:solidFill>
                <a:srgbClr val="FFFFFF"/>
              </a:solidFill>
              <a:latin typeface="Lucida Sans Unicode"/>
            </a:endParaRPr>
          </a:p>
        </p:txBody>
      </p:sp>
    </p:spTree>
    <p:extLst>
      <p:ext uri="{BB962C8B-B14F-4D97-AF65-F5344CB8AC3E}">
        <p14:creationId xmlns:p14="http://schemas.microsoft.com/office/powerpoint/2010/main" val="42753166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000" b="1" baseline="0">
                <a:solidFill>
                  <a:srgbClr val="002D6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1187534"/>
            <a:ext cx="7315200" cy="354004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510948"/>
          </a:xfrm>
          <a:prstGeom prst="rect">
            <a:avLst/>
          </a:prstGeom>
        </p:spPr>
        <p:txBody>
          <a:bodyPr/>
          <a:lstStyle>
            <a:lvl1pPr marL="0" indent="0">
              <a:buNone/>
              <a:defRPr sz="1400" baseline="0">
                <a:solidFill>
                  <a:srgbClr val="002D6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2"/>
          </p:nvPr>
        </p:nvSpPr>
        <p:spPr>
          <a:xfrm>
            <a:off x="10922000" y="6245226"/>
            <a:ext cx="1049867" cy="476251"/>
          </a:xfrm>
          <a:prstGeom prst="rect">
            <a:avLst/>
          </a:prstGeom>
          <a:ln/>
        </p:spPr>
        <p:txBody>
          <a:bodyPr/>
          <a:lstStyle>
            <a:lvl1pPr>
              <a:defRPr>
                <a:solidFill>
                  <a:schemeClr val="bg1"/>
                </a:solidFill>
              </a:defRPr>
            </a:lvl1pPr>
          </a:lstStyle>
          <a:p>
            <a:fld id="{F383E5EB-CD3C-45FF-94B1-04AB168EAFF8}" type="slidenum">
              <a:rPr lang="en-US" smtClean="0">
                <a:solidFill>
                  <a:srgbClr val="FFFFFF"/>
                </a:solidFill>
                <a:latin typeface="Lucida Sans Unicode"/>
              </a:rPr>
              <a:pPr/>
              <a:t>‹#›</a:t>
            </a:fld>
            <a:endParaRPr lang="en-US" dirty="0">
              <a:solidFill>
                <a:srgbClr val="FFFFFF"/>
              </a:solidFill>
              <a:latin typeface="Lucida Sans Unicode"/>
            </a:endParaRPr>
          </a:p>
        </p:txBody>
      </p:sp>
    </p:spTree>
    <p:extLst>
      <p:ext uri="{BB962C8B-B14F-4D97-AF65-F5344CB8AC3E}">
        <p14:creationId xmlns:p14="http://schemas.microsoft.com/office/powerpoint/2010/main" val="1711866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09600" y="6245226"/>
            <a:ext cx="2844800" cy="476251"/>
          </a:xfrm>
          <a:prstGeom prst="rect">
            <a:avLst/>
          </a:prstGeom>
          <a:ln/>
        </p:spPr>
        <p:txBody>
          <a:bodyPr/>
          <a:lstStyle>
            <a:lvl1pPr>
              <a:defRPr/>
            </a:lvl1pPr>
          </a:lstStyle>
          <a:p>
            <a:pPr defTabSz="457200" eaLnBrk="1" fontAlgn="auto" hangingPunct="1">
              <a:spcBef>
                <a:spcPts val="0"/>
              </a:spcBef>
              <a:spcAft>
                <a:spcPts val="0"/>
              </a:spcAft>
            </a:pPr>
            <a:endParaRPr lang="en-US" dirty="0">
              <a:solidFill>
                <a:prstClr val="black"/>
              </a:solidFill>
              <a:latin typeface="Lucida Sans Unicode"/>
            </a:endParaRPr>
          </a:p>
        </p:txBody>
      </p:sp>
      <p:sp>
        <p:nvSpPr>
          <p:cNvPr id="4" name="Rectangle 5"/>
          <p:cNvSpPr>
            <a:spLocks noGrp="1" noChangeArrowheads="1"/>
          </p:cNvSpPr>
          <p:nvPr>
            <p:ph type="ftr" sz="quarter" idx="11"/>
          </p:nvPr>
        </p:nvSpPr>
        <p:spPr>
          <a:xfrm>
            <a:off x="588434" y="5540375"/>
            <a:ext cx="11015133" cy="331788"/>
          </a:xfrm>
          <a:prstGeom prst="rect">
            <a:avLst/>
          </a:prstGeom>
          <a:ln/>
        </p:spPr>
        <p:txBody>
          <a:bodyPr/>
          <a:lstStyle>
            <a:lvl1pPr>
              <a:defRPr/>
            </a:lvl1pPr>
          </a:lstStyle>
          <a:p>
            <a:pPr defTabSz="457200" eaLnBrk="1" fontAlgn="auto" hangingPunct="1">
              <a:spcBef>
                <a:spcPts val="0"/>
              </a:spcBef>
              <a:spcAft>
                <a:spcPts val="0"/>
              </a:spcAft>
            </a:pPr>
            <a:endParaRPr lang="en-US" dirty="0">
              <a:solidFill>
                <a:prstClr val="black"/>
              </a:solidFill>
              <a:latin typeface="Lucida Sans Unicode"/>
            </a:endParaRPr>
          </a:p>
        </p:txBody>
      </p:sp>
      <p:sp>
        <p:nvSpPr>
          <p:cNvPr id="5" name="Rectangle 6"/>
          <p:cNvSpPr>
            <a:spLocks noGrp="1" noChangeArrowheads="1"/>
          </p:cNvSpPr>
          <p:nvPr>
            <p:ph type="sldNum" sz="quarter" idx="12"/>
          </p:nvPr>
        </p:nvSpPr>
        <p:spPr>
          <a:xfrm>
            <a:off x="10922000" y="6245226"/>
            <a:ext cx="1049867" cy="476251"/>
          </a:xfrm>
          <a:prstGeom prst="rect">
            <a:avLst/>
          </a:prstGeom>
          <a:ln/>
        </p:spPr>
        <p:txBody>
          <a:bodyPr/>
          <a:lstStyle>
            <a:lvl1pPr>
              <a:defRPr>
                <a:solidFill>
                  <a:schemeClr val="bg1"/>
                </a:solidFill>
              </a:defRPr>
            </a:lvl1pPr>
          </a:lstStyle>
          <a:p>
            <a:fld id="{F383E5EB-CD3C-45FF-94B1-04AB168EAFF8}" type="slidenum">
              <a:rPr lang="en-US" smtClean="0">
                <a:solidFill>
                  <a:srgbClr val="FFFFFF"/>
                </a:solidFill>
                <a:latin typeface="Lucida Sans Unicode"/>
              </a:rPr>
              <a:pPr/>
              <a:t>‹#›</a:t>
            </a:fld>
            <a:endParaRPr lang="en-US" dirty="0">
              <a:solidFill>
                <a:srgbClr val="FFFFFF"/>
              </a:solidFill>
              <a:latin typeface="Lucida Sans Unicode"/>
            </a:endParaRPr>
          </a:p>
        </p:txBody>
      </p:sp>
    </p:spTree>
    <p:extLst>
      <p:ext uri="{BB962C8B-B14F-4D97-AF65-F5344CB8AC3E}">
        <p14:creationId xmlns:p14="http://schemas.microsoft.com/office/powerpoint/2010/main" val="185941333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a:prstGeom prst="rect">
            <a:avLst/>
          </a:prstGeom>
        </p:spPr>
        <p:txBody>
          <a:bodyPr/>
          <a:lstStyle>
            <a:lvl1pPr>
              <a:defRPr baseline="0">
                <a:solidFill>
                  <a:srgbClr val="002D6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baseline="0">
                <a:solidFill>
                  <a:srgbClr val="002D6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6"/>
          <p:cNvSpPr>
            <a:spLocks noGrp="1" noChangeArrowheads="1"/>
          </p:cNvSpPr>
          <p:nvPr>
            <p:ph type="sldNum" sz="quarter" idx="12"/>
          </p:nvPr>
        </p:nvSpPr>
        <p:spPr>
          <a:xfrm>
            <a:off x="10922000" y="6245226"/>
            <a:ext cx="1049867" cy="476251"/>
          </a:xfrm>
          <a:prstGeom prst="rect">
            <a:avLst/>
          </a:prstGeom>
          <a:ln/>
        </p:spPr>
        <p:txBody>
          <a:bodyPr/>
          <a:lstStyle>
            <a:lvl1pPr>
              <a:defRPr>
                <a:solidFill>
                  <a:schemeClr val="bg1"/>
                </a:solidFill>
              </a:defRPr>
            </a:lvl1pPr>
          </a:lstStyle>
          <a:p>
            <a:fld id="{F383E5EB-CD3C-45FF-94B1-04AB168EAFF8}" type="slidenum">
              <a:rPr lang="en-US" smtClean="0">
                <a:solidFill>
                  <a:srgbClr val="FFFFFF"/>
                </a:solidFill>
                <a:latin typeface="Lucida Sans Unicode"/>
              </a:rPr>
              <a:pPr/>
              <a:t>‹#›</a:t>
            </a:fld>
            <a:endParaRPr lang="en-US" dirty="0">
              <a:solidFill>
                <a:srgbClr val="FFFFFF"/>
              </a:solidFill>
              <a:latin typeface="Lucida Sans Unicode"/>
            </a:endParaRPr>
          </a:p>
        </p:txBody>
      </p:sp>
    </p:spTree>
    <p:extLst>
      <p:ext uri="{BB962C8B-B14F-4D97-AF65-F5344CB8AC3E}">
        <p14:creationId xmlns:p14="http://schemas.microsoft.com/office/powerpoint/2010/main" val="130160138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baseline="0">
                <a:solidFill>
                  <a:srgbClr val="FFC7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baseline="0">
                <a:solidFill>
                  <a:srgbClr val="002D6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2"/>
          </p:nvPr>
        </p:nvSpPr>
        <p:spPr>
          <a:xfrm>
            <a:off x="10922000" y="6245226"/>
            <a:ext cx="1049867" cy="476251"/>
          </a:xfrm>
          <a:prstGeom prst="rect">
            <a:avLst/>
          </a:prstGeom>
          <a:ln/>
        </p:spPr>
        <p:txBody>
          <a:bodyPr/>
          <a:lstStyle>
            <a:lvl1pPr>
              <a:defRPr>
                <a:solidFill>
                  <a:schemeClr val="bg1"/>
                </a:solidFill>
              </a:defRPr>
            </a:lvl1pPr>
          </a:lstStyle>
          <a:p>
            <a:fld id="{F383E5EB-CD3C-45FF-94B1-04AB168EAFF8}" type="slidenum">
              <a:rPr lang="en-US" smtClean="0">
                <a:solidFill>
                  <a:srgbClr val="FFFFFF"/>
                </a:solidFill>
                <a:latin typeface="Lucida Sans Unicode"/>
              </a:rPr>
              <a:pPr/>
              <a:t>‹#›</a:t>
            </a:fld>
            <a:endParaRPr lang="en-US" dirty="0">
              <a:solidFill>
                <a:srgbClr val="FFFFFF"/>
              </a:solidFill>
              <a:latin typeface="Lucida Sans Unicode"/>
            </a:endParaRPr>
          </a:p>
        </p:txBody>
      </p:sp>
    </p:spTree>
    <p:extLst>
      <p:ext uri="{BB962C8B-B14F-4D97-AF65-F5344CB8AC3E}">
        <p14:creationId xmlns:p14="http://schemas.microsoft.com/office/powerpoint/2010/main" val="37324180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97145"/>
            <a:ext cx="10972800" cy="806017"/>
          </a:xfrm>
          <a:prstGeom prst="rect">
            <a:avLst/>
          </a:prstGeom>
        </p:spPr>
        <p:txBody>
          <a:bodyPr/>
          <a:lstStyle>
            <a:lvl1pPr>
              <a:defRPr baseline="0">
                <a:solidFill>
                  <a:srgbClr val="002D6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baseline="0">
                <a:solidFill>
                  <a:srgbClr val="002D62"/>
                </a:solidFill>
              </a:defRPr>
            </a:lvl1pPr>
            <a:lvl2pPr>
              <a:defRPr sz="2400" baseline="0">
                <a:solidFill>
                  <a:srgbClr val="002D62"/>
                </a:solidFill>
              </a:defRPr>
            </a:lvl2pPr>
            <a:lvl3pPr>
              <a:defRPr sz="2000" baseline="0">
                <a:solidFill>
                  <a:srgbClr val="002D62"/>
                </a:solidFill>
              </a:defRPr>
            </a:lvl3pPr>
            <a:lvl4pPr>
              <a:defRPr sz="1800" baseline="0">
                <a:solidFill>
                  <a:srgbClr val="002D62"/>
                </a:solidFill>
              </a:defRPr>
            </a:lvl4pPr>
            <a:lvl5pPr>
              <a:defRPr sz="1800" baseline="0">
                <a:solidFill>
                  <a:srgbClr val="002D6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baseline="0">
                <a:solidFill>
                  <a:srgbClr val="002D62"/>
                </a:solidFill>
              </a:defRPr>
            </a:lvl1pPr>
            <a:lvl2pPr>
              <a:defRPr sz="2400" baseline="0">
                <a:solidFill>
                  <a:srgbClr val="002D62"/>
                </a:solidFill>
              </a:defRPr>
            </a:lvl2pPr>
            <a:lvl3pPr>
              <a:defRPr sz="2000" baseline="0">
                <a:solidFill>
                  <a:srgbClr val="002D62"/>
                </a:solidFill>
              </a:defRPr>
            </a:lvl3pPr>
            <a:lvl4pPr>
              <a:defRPr sz="1800" baseline="0">
                <a:solidFill>
                  <a:srgbClr val="002D62"/>
                </a:solidFill>
              </a:defRPr>
            </a:lvl4pPr>
            <a:lvl5pPr>
              <a:defRPr sz="1800" baseline="0">
                <a:solidFill>
                  <a:srgbClr val="002D6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2"/>
          </p:nvPr>
        </p:nvSpPr>
        <p:spPr>
          <a:xfrm>
            <a:off x="10922000" y="6245226"/>
            <a:ext cx="1049867" cy="476251"/>
          </a:xfrm>
          <a:prstGeom prst="rect">
            <a:avLst/>
          </a:prstGeom>
          <a:ln/>
        </p:spPr>
        <p:txBody>
          <a:bodyPr/>
          <a:lstStyle>
            <a:lvl1pPr>
              <a:defRPr>
                <a:solidFill>
                  <a:schemeClr val="bg1"/>
                </a:solidFill>
              </a:defRPr>
            </a:lvl1pPr>
          </a:lstStyle>
          <a:p>
            <a:fld id="{F383E5EB-CD3C-45FF-94B1-04AB168EAFF8}" type="slidenum">
              <a:rPr lang="en-US" smtClean="0">
                <a:solidFill>
                  <a:srgbClr val="FFFFFF"/>
                </a:solidFill>
                <a:latin typeface="Lucida Sans Unicode"/>
              </a:rPr>
              <a:pPr/>
              <a:t>‹#›</a:t>
            </a:fld>
            <a:endParaRPr lang="en-US" dirty="0">
              <a:solidFill>
                <a:srgbClr val="FFFFFF"/>
              </a:solidFill>
              <a:latin typeface="Lucida Sans Unicode"/>
            </a:endParaRPr>
          </a:p>
        </p:txBody>
      </p:sp>
    </p:spTree>
    <p:extLst>
      <p:ext uri="{BB962C8B-B14F-4D97-AF65-F5344CB8AC3E}">
        <p14:creationId xmlns:p14="http://schemas.microsoft.com/office/powerpoint/2010/main" val="621949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033159"/>
            <a:ext cx="4011084" cy="878775"/>
          </a:xfrm>
          <a:prstGeom prst="rect">
            <a:avLst/>
          </a:prstGeom>
        </p:spPr>
        <p:txBody>
          <a:bodyPr anchor="b"/>
          <a:lstStyle>
            <a:lvl1pPr algn="l">
              <a:defRPr sz="2000" b="1" baseline="0">
                <a:solidFill>
                  <a:srgbClr val="FFC726"/>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1021279"/>
            <a:ext cx="6815667" cy="5104885"/>
          </a:xfrm>
          <a:prstGeom prst="rect">
            <a:avLst/>
          </a:prstGeom>
        </p:spPr>
        <p:txBody>
          <a:bodyPr/>
          <a:lstStyle>
            <a:lvl1pPr>
              <a:defRPr sz="3200" baseline="0">
                <a:solidFill>
                  <a:srgbClr val="002D62"/>
                </a:solidFill>
              </a:defRPr>
            </a:lvl1pPr>
            <a:lvl2pPr>
              <a:defRPr sz="2800" baseline="0">
                <a:solidFill>
                  <a:srgbClr val="002D62"/>
                </a:solidFill>
              </a:defRPr>
            </a:lvl2pPr>
            <a:lvl3pPr>
              <a:defRPr sz="2400" baseline="0">
                <a:solidFill>
                  <a:srgbClr val="002D62"/>
                </a:solidFill>
              </a:defRPr>
            </a:lvl3pPr>
            <a:lvl4pPr>
              <a:defRPr sz="2000" baseline="0">
                <a:solidFill>
                  <a:srgbClr val="002D62"/>
                </a:solidFill>
              </a:defRPr>
            </a:lvl4pPr>
            <a:lvl5pPr>
              <a:defRPr sz="2000" baseline="0">
                <a:solidFill>
                  <a:srgbClr val="002D6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995055"/>
            <a:ext cx="4011084" cy="4131108"/>
          </a:xfrm>
          <a:prstGeom prst="rect">
            <a:avLst/>
          </a:prstGeom>
        </p:spPr>
        <p:txBody>
          <a:bodyPr/>
          <a:lstStyle>
            <a:lvl1pPr marL="0" indent="0">
              <a:buNone/>
              <a:defRPr sz="1400" baseline="0">
                <a:solidFill>
                  <a:srgbClr val="002D6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2"/>
          </p:nvPr>
        </p:nvSpPr>
        <p:spPr>
          <a:xfrm>
            <a:off x="10922000" y="6245226"/>
            <a:ext cx="1049867" cy="476251"/>
          </a:xfrm>
          <a:prstGeom prst="rect">
            <a:avLst/>
          </a:prstGeom>
          <a:ln/>
        </p:spPr>
        <p:txBody>
          <a:bodyPr/>
          <a:lstStyle>
            <a:lvl1pPr>
              <a:defRPr>
                <a:solidFill>
                  <a:schemeClr val="bg1"/>
                </a:solidFill>
              </a:defRPr>
            </a:lvl1pPr>
          </a:lstStyle>
          <a:p>
            <a:fld id="{F383E5EB-CD3C-45FF-94B1-04AB168EAFF8}" type="slidenum">
              <a:rPr lang="en-US" smtClean="0">
                <a:solidFill>
                  <a:srgbClr val="FFFFFF"/>
                </a:solidFill>
                <a:latin typeface="Lucida Sans Unicode"/>
              </a:rPr>
              <a:pPr/>
              <a:t>‹#›</a:t>
            </a:fld>
            <a:endParaRPr lang="en-US" dirty="0">
              <a:solidFill>
                <a:srgbClr val="FFFFFF"/>
              </a:solidFill>
              <a:latin typeface="Lucida Sans Unicode"/>
            </a:endParaRPr>
          </a:p>
        </p:txBody>
      </p:sp>
    </p:spTree>
    <p:extLst>
      <p:ext uri="{BB962C8B-B14F-4D97-AF65-F5344CB8AC3E}">
        <p14:creationId xmlns:p14="http://schemas.microsoft.com/office/powerpoint/2010/main" val="46659498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000" b="1" baseline="0">
                <a:solidFill>
                  <a:srgbClr val="002D6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1187534"/>
            <a:ext cx="7315200" cy="354004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510948"/>
          </a:xfrm>
          <a:prstGeom prst="rect">
            <a:avLst/>
          </a:prstGeom>
        </p:spPr>
        <p:txBody>
          <a:bodyPr/>
          <a:lstStyle>
            <a:lvl1pPr marL="0" indent="0">
              <a:buNone/>
              <a:defRPr sz="1400" baseline="0">
                <a:solidFill>
                  <a:srgbClr val="002D6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2"/>
          </p:nvPr>
        </p:nvSpPr>
        <p:spPr>
          <a:xfrm>
            <a:off x="10922000" y="6245226"/>
            <a:ext cx="1049867" cy="476251"/>
          </a:xfrm>
          <a:prstGeom prst="rect">
            <a:avLst/>
          </a:prstGeom>
          <a:ln/>
        </p:spPr>
        <p:txBody>
          <a:bodyPr/>
          <a:lstStyle>
            <a:lvl1pPr>
              <a:defRPr>
                <a:solidFill>
                  <a:schemeClr val="bg1"/>
                </a:solidFill>
              </a:defRPr>
            </a:lvl1pPr>
          </a:lstStyle>
          <a:p>
            <a:fld id="{F383E5EB-CD3C-45FF-94B1-04AB168EAFF8}" type="slidenum">
              <a:rPr lang="en-US" smtClean="0">
                <a:solidFill>
                  <a:srgbClr val="FFFFFF"/>
                </a:solidFill>
                <a:latin typeface="Lucida Sans Unicode"/>
              </a:rPr>
              <a:pPr/>
              <a:t>‹#›</a:t>
            </a:fld>
            <a:endParaRPr lang="en-US" dirty="0">
              <a:solidFill>
                <a:srgbClr val="FFFFFF"/>
              </a:solidFill>
              <a:latin typeface="Lucida Sans Unicode"/>
            </a:endParaRPr>
          </a:p>
        </p:txBody>
      </p:sp>
    </p:spTree>
    <p:extLst>
      <p:ext uri="{BB962C8B-B14F-4D97-AF65-F5344CB8AC3E}">
        <p14:creationId xmlns:p14="http://schemas.microsoft.com/office/powerpoint/2010/main" val="94047035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09600" y="6245226"/>
            <a:ext cx="2844800" cy="476251"/>
          </a:xfrm>
          <a:prstGeom prst="rect">
            <a:avLst/>
          </a:prstGeom>
          <a:ln/>
        </p:spPr>
        <p:txBody>
          <a:bodyPr/>
          <a:lstStyle>
            <a:lvl1pPr>
              <a:defRPr/>
            </a:lvl1pPr>
          </a:lstStyle>
          <a:p>
            <a:pPr defTabSz="457200" eaLnBrk="1" fontAlgn="auto" hangingPunct="1">
              <a:spcBef>
                <a:spcPts val="0"/>
              </a:spcBef>
              <a:spcAft>
                <a:spcPts val="0"/>
              </a:spcAft>
            </a:pPr>
            <a:endParaRPr lang="en-US" dirty="0">
              <a:solidFill>
                <a:prstClr val="black"/>
              </a:solidFill>
              <a:latin typeface="Lucida Sans Unicode"/>
            </a:endParaRPr>
          </a:p>
        </p:txBody>
      </p:sp>
      <p:sp>
        <p:nvSpPr>
          <p:cNvPr id="4" name="Rectangle 5"/>
          <p:cNvSpPr>
            <a:spLocks noGrp="1" noChangeArrowheads="1"/>
          </p:cNvSpPr>
          <p:nvPr>
            <p:ph type="ftr" sz="quarter" idx="11"/>
          </p:nvPr>
        </p:nvSpPr>
        <p:spPr>
          <a:xfrm>
            <a:off x="588434" y="5540375"/>
            <a:ext cx="11015133" cy="331788"/>
          </a:xfrm>
          <a:prstGeom prst="rect">
            <a:avLst/>
          </a:prstGeom>
          <a:ln/>
        </p:spPr>
        <p:txBody>
          <a:bodyPr/>
          <a:lstStyle>
            <a:lvl1pPr>
              <a:defRPr/>
            </a:lvl1pPr>
          </a:lstStyle>
          <a:p>
            <a:pPr defTabSz="457200" eaLnBrk="1" fontAlgn="auto" hangingPunct="1">
              <a:spcBef>
                <a:spcPts val="0"/>
              </a:spcBef>
              <a:spcAft>
                <a:spcPts val="0"/>
              </a:spcAft>
            </a:pPr>
            <a:endParaRPr lang="en-US" dirty="0">
              <a:solidFill>
                <a:prstClr val="black"/>
              </a:solidFill>
              <a:latin typeface="Lucida Sans Unicode"/>
            </a:endParaRPr>
          </a:p>
        </p:txBody>
      </p:sp>
      <p:sp>
        <p:nvSpPr>
          <p:cNvPr id="5" name="Rectangle 6"/>
          <p:cNvSpPr>
            <a:spLocks noGrp="1" noChangeArrowheads="1"/>
          </p:cNvSpPr>
          <p:nvPr>
            <p:ph type="sldNum" sz="quarter" idx="12"/>
          </p:nvPr>
        </p:nvSpPr>
        <p:spPr>
          <a:xfrm>
            <a:off x="10922000" y="6245226"/>
            <a:ext cx="1049867" cy="476251"/>
          </a:xfrm>
          <a:prstGeom prst="rect">
            <a:avLst/>
          </a:prstGeom>
          <a:ln/>
        </p:spPr>
        <p:txBody>
          <a:bodyPr/>
          <a:lstStyle>
            <a:lvl1pPr>
              <a:defRPr>
                <a:solidFill>
                  <a:schemeClr val="bg1"/>
                </a:solidFill>
              </a:defRPr>
            </a:lvl1pPr>
          </a:lstStyle>
          <a:p>
            <a:fld id="{F383E5EB-CD3C-45FF-94B1-04AB168EAFF8}" type="slidenum">
              <a:rPr lang="en-US" smtClean="0">
                <a:solidFill>
                  <a:srgbClr val="FFFFFF"/>
                </a:solidFill>
                <a:latin typeface="Lucida Sans Unicode"/>
              </a:rPr>
              <a:pPr/>
              <a:t>‹#›</a:t>
            </a:fld>
            <a:endParaRPr lang="en-US" dirty="0">
              <a:solidFill>
                <a:srgbClr val="FFFFFF"/>
              </a:solidFill>
              <a:latin typeface="Lucida Sans Unicode"/>
            </a:endParaRPr>
          </a:p>
        </p:txBody>
      </p:sp>
    </p:spTree>
    <p:extLst>
      <p:ext uri="{BB962C8B-B14F-4D97-AF65-F5344CB8AC3E}">
        <p14:creationId xmlns:p14="http://schemas.microsoft.com/office/powerpoint/2010/main" val="31774562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a:prstGeom prst="rect">
            <a:avLst/>
          </a:prstGeom>
        </p:spPr>
        <p:txBody>
          <a:bodyPr/>
          <a:lstStyle>
            <a:lvl1pPr>
              <a:defRPr baseline="0">
                <a:solidFill>
                  <a:srgbClr val="002D6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baseline="0">
                <a:solidFill>
                  <a:srgbClr val="002D6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98511575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baseline="0">
                <a:solidFill>
                  <a:srgbClr val="FFC726"/>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baseline="0">
                <a:solidFill>
                  <a:srgbClr val="002D6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40087891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97145"/>
            <a:ext cx="10972800" cy="806017"/>
          </a:xfrm>
          <a:prstGeom prst="rect">
            <a:avLst/>
          </a:prstGeom>
        </p:spPr>
        <p:txBody>
          <a:bodyPr/>
          <a:lstStyle>
            <a:lvl1pPr>
              <a:defRPr baseline="0">
                <a:solidFill>
                  <a:srgbClr val="002D62"/>
                </a:solidFill>
              </a:defRPr>
            </a:lvl1pPr>
          </a:lstStyle>
          <a:p>
            <a:r>
              <a:rPr lang="en-US" dirty="0"/>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baseline="0">
                <a:solidFill>
                  <a:srgbClr val="002D62"/>
                </a:solidFill>
              </a:defRPr>
            </a:lvl1pPr>
            <a:lvl2pPr>
              <a:defRPr sz="2400" baseline="0">
                <a:solidFill>
                  <a:srgbClr val="002D62"/>
                </a:solidFill>
              </a:defRPr>
            </a:lvl2pPr>
            <a:lvl3pPr>
              <a:defRPr sz="2000" baseline="0">
                <a:solidFill>
                  <a:srgbClr val="002D62"/>
                </a:solidFill>
              </a:defRPr>
            </a:lvl3pPr>
            <a:lvl4pPr>
              <a:defRPr sz="1800" baseline="0">
                <a:solidFill>
                  <a:srgbClr val="002D62"/>
                </a:solidFill>
              </a:defRPr>
            </a:lvl4pPr>
            <a:lvl5pPr>
              <a:defRPr sz="1800" baseline="0">
                <a:solidFill>
                  <a:srgbClr val="002D6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baseline="0">
                <a:solidFill>
                  <a:srgbClr val="002D62"/>
                </a:solidFill>
              </a:defRPr>
            </a:lvl1pPr>
            <a:lvl2pPr>
              <a:defRPr sz="2400" baseline="0">
                <a:solidFill>
                  <a:srgbClr val="002D62"/>
                </a:solidFill>
              </a:defRPr>
            </a:lvl2pPr>
            <a:lvl3pPr>
              <a:defRPr sz="2000" baseline="0">
                <a:solidFill>
                  <a:srgbClr val="002D62"/>
                </a:solidFill>
              </a:defRPr>
            </a:lvl3pPr>
            <a:lvl4pPr>
              <a:defRPr sz="1800" baseline="0">
                <a:solidFill>
                  <a:srgbClr val="002D62"/>
                </a:solidFill>
              </a:defRPr>
            </a:lvl4pPr>
            <a:lvl5pPr>
              <a:defRPr sz="1800" baseline="0">
                <a:solidFill>
                  <a:srgbClr val="002D6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150217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033159"/>
            <a:ext cx="4011084" cy="878775"/>
          </a:xfrm>
          <a:prstGeom prst="rect">
            <a:avLst/>
          </a:prstGeom>
        </p:spPr>
        <p:txBody>
          <a:bodyPr anchor="b"/>
          <a:lstStyle>
            <a:lvl1pPr algn="l">
              <a:defRPr sz="2000" b="1" baseline="0">
                <a:solidFill>
                  <a:srgbClr val="FFC726"/>
                </a:solidFill>
              </a:defRPr>
            </a:lvl1pPr>
          </a:lstStyle>
          <a:p>
            <a:r>
              <a:rPr lang="en-US" dirty="0"/>
              <a:t>Click to edit Master title style</a:t>
            </a:r>
          </a:p>
        </p:txBody>
      </p:sp>
      <p:sp>
        <p:nvSpPr>
          <p:cNvPr id="3" name="Content Placeholder 2"/>
          <p:cNvSpPr>
            <a:spLocks noGrp="1"/>
          </p:cNvSpPr>
          <p:nvPr>
            <p:ph idx="1"/>
          </p:nvPr>
        </p:nvSpPr>
        <p:spPr>
          <a:xfrm>
            <a:off x="4766733" y="1021279"/>
            <a:ext cx="6815667" cy="5104885"/>
          </a:xfrm>
          <a:prstGeom prst="rect">
            <a:avLst/>
          </a:prstGeom>
        </p:spPr>
        <p:txBody>
          <a:bodyPr/>
          <a:lstStyle>
            <a:lvl1pPr>
              <a:defRPr sz="3200" baseline="0">
                <a:solidFill>
                  <a:srgbClr val="002D62"/>
                </a:solidFill>
              </a:defRPr>
            </a:lvl1pPr>
            <a:lvl2pPr>
              <a:defRPr sz="2800" baseline="0">
                <a:solidFill>
                  <a:srgbClr val="002D62"/>
                </a:solidFill>
              </a:defRPr>
            </a:lvl2pPr>
            <a:lvl3pPr>
              <a:defRPr sz="2400" baseline="0">
                <a:solidFill>
                  <a:srgbClr val="002D62"/>
                </a:solidFill>
              </a:defRPr>
            </a:lvl3pPr>
            <a:lvl4pPr>
              <a:defRPr sz="2000" baseline="0">
                <a:solidFill>
                  <a:srgbClr val="002D62"/>
                </a:solidFill>
              </a:defRPr>
            </a:lvl4pPr>
            <a:lvl5pPr>
              <a:defRPr sz="2000" baseline="0">
                <a:solidFill>
                  <a:srgbClr val="002D6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995055"/>
            <a:ext cx="4011084" cy="4131108"/>
          </a:xfrm>
          <a:prstGeom prst="rect">
            <a:avLst/>
          </a:prstGeom>
        </p:spPr>
        <p:txBody>
          <a:bodyPr/>
          <a:lstStyle>
            <a:lvl1pPr marL="0" indent="0">
              <a:buNone/>
              <a:defRPr sz="1400" baseline="0">
                <a:solidFill>
                  <a:srgbClr val="002D6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90400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000" b="1" baseline="0">
                <a:solidFill>
                  <a:srgbClr val="002D62"/>
                </a:solidFill>
              </a:defRPr>
            </a:lvl1pPr>
          </a:lstStyle>
          <a:p>
            <a:r>
              <a:rPr lang="en-US" dirty="0"/>
              <a:t>Click to edit Master title style</a:t>
            </a:r>
          </a:p>
        </p:txBody>
      </p:sp>
      <p:sp>
        <p:nvSpPr>
          <p:cNvPr id="3" name="Picture Placeholder 2"/>
          <p:cNvSpPr>
            <a:spLocks noGrp="1"/>
          </p:cNvSpPr>
          <p:nvPr>
            <p:ph type="pic" idx="1"/>
          </p:nvPr>
        </p:nvSpPr>
        <p:spPr>
          <a:xfrm>
            <a:off x="2389717" y="1187534"/>
            <a:ext cx="7315200" cy="354004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510948"/>
          </a:xfrm>
          <a:prstGeom prst="rect">
            <a:avLst/>
          </a:prstGeom>
        </p:spPr>
        <p:txBody>
          <a:bodyPr/>
          <a:lstStyle>
            <a:lvl1pPr marL="0" indent="0">
              <a:buNone/>
              <a:defRPr sz="1400" baseline="0">
                <a:solidFill>
                  <a:srgbClr val="002D6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4463287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09600" y="6245226"/>
            <a:ext cx="2844800" cy="476251"/>
          </a:xfrm>
          <a:prstGeom prst="rect">
            <a:avLst/>
          </a:prstGeom>
          <a:ln/>
        </p:spPr>
        <p:txBody>
          <a:bodyPr/>
          <a:lstStyle>
            <a:lvl1pPr>
              <a:defRPr/>
            </a:lvl1pPr>
          </a:lstStyle>
          <a:p>
            <a:pPr eaLnBrk="1" hangingPunct="1">
              <a:defRPr/>
            </a:pPr>
            <a:endParaRPr lang="en-US" dirty="0">
              <a:solidFill>
                <a:srgbClr val="000000"/>
              </a:solidFill>
              <a:latin typeface="Arial" pitchFamily="34" charset="0"/>
            </a:endParaRPr>
          </a:p>
        </p:txBody>
      </p:sp>
      <p:sp>
        <p:nvSpPr>
          <p:cNvPr id="4" name="Rectangle 5"/>
          <p:cNvSpPr>
            <a:spLocks noGrp="1" noChangeArrowheads="1"/>
          </p:cNvSpPr>
          <p:nvPr>
            <p:ph type="ftr" sz="quarter" idx="11"/>
          </p:nvPr>
        </p:nvSpPr>
        <p:spPr>
          <a:xfrm>
            <a:off x="588434" y="5540375"/>
            <a:ext cx="11015133" cy="331788"/>
          </a:xfrm>
          <a:prstGeom prst="rect">
            <a:avLst/>
          </a:prstGeom>
          <a:ln/>
        </p:spPr>
        <p:txBody>
          <a:bodyPr/>
          <a:lstStyle>
            <a:lvl1pPr>
              <a:defRPr/>
            </a:lvl1pPr>
          </a:lstStyle>
          <a:p>
            <a:pPr eaLnBrk="1" hangingPunct="1">
              <a:defRPr/>
            </a:pPr>
            <a:endParaRPr lang="en-US" dirty="0">
              <a:solidFill>
                <a:srgbClr val="000000"/>
              </a:solidFill>
              <a:latin typeface="Arial" pitchFamily="34" charset="0"/>
            </a:endParaRPr>
          </a:p>
        </p:txBody>
      </p:sp>
      <p:sp>
        <p:nvSpPr>
          <p:cNvPr id="5" name="Rectangle 6"/>
          <p:cNvSpPr>
            <a:spLocks noGrp="1" noChangeArrowheads="1"/>
          </p:cNvSpPr>
          <p:nvPr>
            <p:ph type="sldNum" sz="quarter" idx="12"/>
          </p:nvPr>
        </p:nvSpPr>
        <p:spPr>
          <a:xfrm>
            <a:off x="8737600" y="6245226"/>
            <a:ext cx="2844800" cy="476251"/>
          </a:xfrm>
          <a:prstGeom prst="rect">
            <a:avLst/>
          </a:prstGeom>
          <a:ln/>
        </p:spPr>
        <p:txBody>
          <a:bodyPr/>
          <a:lstStyle>
            <a:lvl1pPr>
              <a:defRPr/>
            </a:lvl1pPr>
          </a:lstStyle>
          <a:p>
            <a:pPr eaLnBrk="1" hangingPunct="1">
              <a:defRPr/>
            </a:pPr>
            <a:fld id="{51B38F84-F1C2-4222-9287-25BFDEFBD2E1}" type="slidenum">
              <a:rPr lang="en-US">
                <a:solidFill>
                  <a:srgbClr val="000000"/>
                </a:solidFill>
                <a:latin typeface="Arial" pitchFamily="34" charset="0"/>
              </a:rPr>
              <a:pPr eaLnBrk="1" hangingPunct="1">
                <a:defRPr/>
              </a:pPr>
              <a:t>‹#›</a:t>
            </a:fld>
            <a:endParaRPr lang="en-US" dirty="0">
              <a:solidFill>
                <a:srgbClr val="000000"/>
              </a:solidFill>
              <a:latin typeface="Arial" pitchFamily="34" charset="0"/>
            </a:endParaRPr>
          </a:p>
        </p:txBody>
      </p:sp>
    </p:spTree>
    <p:extLst>
      <p:ext uri="{BB962C8B-B14F-4D97-AF65-F5344CB8AC3E}">
        <p14:creationId xmlns:p14="http://schemas.microsoft.com/office/powerpoint/2010/main" val="127395284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F1CCAA-51AD-41B2-9570-369849FBD720}" type="slidenum">
              <a:rPr lang="en-US"/>
              <a:pPr>
                <a:defRPr/>
              </a:pPr>
              <a:t>‹#›</a:t>
            </a:fld>
            <a:endParaRPr lang="en-US" dirty="0"/>
          </a:p>
        </p:txBody>
      </p:sp>
    </p:spTree>
    <p:extLst>
      <p:ext uri="{BB962C8B-B14F-4D97-AF65-F5344CB8AC3E}">
        <p14:creationId xmlns:p14="http://schemas.microsoft.com/office/powerpoint/2010/main" val="34417351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25FC3C-79DA-4B25-8BDB-D140E5750AE0}" type="slidenum">
              <a:rPr lang="en-US"/>
              <a:pPr>
                <a:defRPr/>
              </a:pPr>
              <a:t>‹#›</a:t>
            </a:fld>
            <a:endParaRPr lang="en-US" dirty="0"/>
          </a:p>
        </p:txBody>
      </p:sp>
    </p:spTree>
    <p:extLst>
      <p:ext uri="{BB962C8B-B14F-4D97-AF65-F5344CB8AC3E}">
        <p14:creationId xmlns:p14="http://schemas.microsoft.com/office/powerpoint/2010/main" val="32483042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dirty="0"/>
          </a:p>
        </p:txBody>
      </p:sp>
      <p:sp>
        <p:nvSpPr>
          <p:cNvPr id="5" name="Slide Number Placeholder 5"/>
          <p:cNvSpPr>
            <a:spLocks noGrp="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6F0A6A7B-0847-466E-97A7-07D8D3DA20D0}" type="slidenum">
              <a:rPr lang="en-US"/>
              <a:pPr>
                <a:defRPr/>
              </a:pPr>
              <a:t>‹#›</a:t>
            </a:fld>
            <a:endParaRPr lang="en-US" dirty="0"/>
          </a:p>
        </p:txBody>
      </p:sp>
    </p:spTree>
    <p:extLst>
      <p:ext uri="{BB962C8B-B14F-4D97-AF65-F5344CB8AC3E}">
        <p14:creationId xmlns:p14="http://schemas.microsoft.com/office/powerpoint/2010/main" val="16925966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371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371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816AB1-5480-4A72-8CFF-EF95824CC7E2}" type="slidenum">
              <a:rPr lang="en-US"/>
              <a:pPr>
                <a:defRPr/>
              </a:pPr>
              <a:t>‹#›</a:t>
            </a:fld>
            <a:endParaRPr lang="en-US" dirty="0"/>
          </a:p>
        </p:txBody>
      </p:sp>
    </p:spTree>
    <p:extLst>
      <p:ext uri="{BB962C8B-B14F-4D97-AF65-F5344CB8AC3E}">
        <p14:creationId xmlns:p14="http://schemas.microsoft.com/office/powerpoint/2010/main" val="188781432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4AF710B-C204-41D3-A789-A9D805DFBF7E}" type="slidenum">
              <a:rPr lang="en-US"/>
              <a:pPr>
                <a:defRPr/>
              </a:pPr>
              <a:t>‹#›</a:t>
            </a:fld>
            <a:endParaRPr lang="en-US" dirty="0"/>
          </a:p>
        </p:txBody>
      </p:sp>
    </p:spTree>
    <p:extLst>
      <p:ext uri="{BB962C8B-B14F-4D97-AF65-F5344CB8AC3E}">
        <p14:creationId xmlns:p14="http://schemas.microsoft.com/office/powerpoint/2010/main" val="518857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1B38F84-F1C2-4222-9287-25BFDEFBD2E1}" type="slidenum">
              <a:rPr lang="en-US"/>
              <a:pPr>
                <a:defRPr/>
              </a:pPr>
              <a:t>‹#›</a:t>
            </a:fld>
            <a:endParaRPr lang="en-US" dirty="0"/>
          </a:p>
        </p:txBody>
      </p:sp>
    </p:spTree>
    <p:extLst>
      <p:ext uri="{BB962C8B-B14F-4D97-AF65-F5344CB8AC3E}">
        <p14:creationId xmlns:p14="http://schemas.microsoft.com/office/powerpoint/2010/main" val="134232738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0D1480-245A-42CE-8E7E-09121E162F0C}" type="slidenum">
              <a:rPr lang="en-US"/>
              <a:pPr>
                <a:defRPr/>
              </a:pPr>
              <a:t>‹#›</a:t>
            </a:fld>
            <a:endParaRPr lang="en-US" dirty="0"/>
          </a:p>
        </p:txBody>
      </p:sp>
    </p:spTree>
    <p:extLst>
      <p:ext uri="{BB962C8B-B14F-4D97-AF65-F5344CB8AC3E}">
        <p14:creationId xmlns:p14="http://schemas.microsoft.com/office/powerpoint/2010/main" val="177730836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41"/>
            <a:ext cx="7315200" cy="6297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dirty="0"/>
          </a:p>
        </p:txBody>
      </p:sp>
      <p:sp>
        <p:nvSpPr>
          <p:cNvPr id="6" name="Slide Number Placeholder 6"/>
          <p:cNvSpPr>
            <a:spLocks noGrp="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C4E787FA-646C-4FB7-B826-749BC34946AE}" type="slidenum">
              <a:rPr lang="en-US"/>
              <a:pPr>
                <a:defRPr/>
              </a:pPr>
              <a:t>‹#›</a:t>
            </a:fld>
            <a:endParaRPr lang="en-US" dirty="0"/>
          </a:p>
        </p:txBody>
      </p:sp>
    </p:spTree>
    <p:extLst>
      <p:ext uri="{BB962C8B-B14F-4D97-AF65-F5344CB8AC3E}">
        <p14:creationId xmlns:p14="http://schemas.microsoft.com/office/powerpoint/2010/main" val="8728731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1600" y="1828800"/>
            <a:ext cx="4470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15200" y="1828800"/>
            <a:ext cx="4470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4.jpe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29" descr="FOOTER"/>
          <p:cNvPicPr>
            <a:picLocks noChangeAspect="1" noChangeArrowheads="1"/>
          </p:cNvPicPr>
          <p:nvPr userDrawn="1"/>
        </p:nvPicPr>
        <p:blipFill>
          <a:blip r:embed="rId14" cstate="print"/>
          <a:srcRect/>
          <a:stretch>
            <a:fillRect/>
          </a:stretch>
        </p:blipFill>
        <p:spPr bwMode="auto">
          <a:xfrm>
            <a:off x="0" y="6523038"/>
            <a:ext cx="12192000" cy="334963"/>
          </a:xfrm>
          <a:prstGeom prst="rect">
            <a:avLst/>
          </a:prstGeom>
          <a:noFill/>
          <a:ln w="9525">
            <a:noFill/>
            <a:miter lim="800000"/>
            <a:headEnd/>
            <a:tailEnd/>
          </a:ln>
        </p:spPr>
      </p:pic>
      <p:sp>
        <p:nvSpPr>
          <p:cNvPr id="4101" name="Rectangle 5"/>
          <p:cNvSpPr>
            <a:spLocks noGrp="1" noChangeArrowheads="1"/>
          </p:cNvSpPr>
          <p:nvPr>
            <p:ph type="title"/>
          </p:nvPr>
        </p:nvSpPr>
        <p:spPr bwMode="auto">
          <a:xfrm>
            <a:off x="2641600" y="457200"/>
            <a:ext cx="9144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2" name="Rectangle 6"/>
          <p:cNvSpPr>
            <a:spLocks noGrp="1" noChangeArrowheads="1"/>
          </p:cNvSpPr>
          <p:nvPr>
            <p:ph type="body" idx="1"/>
          </p:nvPr>
        </p:nvSpPr>
        <p:spPr bwMode="auto">
          <a:xfrm>
            <a:off x="2641600" y="1828800"/>
            <a:ext cx="9144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7" name="Rectangle 11"/>
          <p:cNvSpPr>
            <a:spLocks noChangeArrowheads="1"/>
          </p:cNvSpPr>
          <p:nvPr userDrawn="1"/>
        </p:nvSpPr>
        <p:spPr bwMode="auto">
          <a:xfrm>
            <a:off x="0" y="0"/>
            <a:ext cx="12192000" cy="304800"/>
          </a:xfrm>
          <a:prstGeom prst="rect">
            <a:avLst/>
          </a:prstGeom>
          <a:gradFill rotWithShape="1">
            <a:gsLst>
              <a:gs pos="0">
                <a:schemeClr val="tx1">
                  <a:gamma/>
                  <a:tint val="33725"/>
                  <a:invGamma/>
                </a:schemeClr>
              </a:gs>
              <a:gs pos="100000">
                <a:schemeClr val="tx1"/>
              </a:gs>
            </a:gsLst>
            <a:lin ang="5400000" scaled="1"/>
          </a:gradFill>
          <a:ln w="9525">
            <a:noFill/>
            <a:miter lim="800000"/>
            <a:headEnd/>
            <a:tailEnd/>
          </a:ln>
          <a:effectLst/>
        </p:spPr>
        <p:txBody>
          <a:bodyPr wrap="none" anchor="ctr"/>
          <a:lstStyle/>
          <a:p>
            <a:pPr algn="ctr">
              <a:defRPr/>
            </a:pPr>
            <a:endParaRPr lang="en-US" dirty="0"/>
          </a:p>
        </p:txBody>
      </p:sp>
      <p:sp>
        <p:nvSpPr>
          <p:cNvPr id="4113" name="Text Box 17"/>
          <p:cNvSpPr txBox="1">
            <a:spLocks noChangeArrowheads="1"/>
          </p:cNvSpPr>
          <p:nvPr userDrawn="1"/>
        </p:nvSpPr>
        <p:spPr bwMode="auto">
          <a:xfrm>
            <a:off x="0" y="6"/>
            <a:ext cx="5283200" cy="276999"/>
          </a:xfrm>
          <a:prstGeom prst="rect">
            <a:avLst/>
          </a:prstGeom>
          <a:noFill/>
          <a:ln w="9525">
            <a:noFill/>
            <a:miter lim="800000"/>
            <a:headEnd/>
            <a:tailEnd/>
          </a:ln>
          <a:effectLst/>
        </p:spPr>
        <p:txBody>
          <a:bodyPr>
            <a:spAutoFit/>
          </a:bodyPr>
          <a:lstStyle/>
          <a:p>
            <a:pPr>
              <a:defRPr/>
            </a:pPr>
            <a:r>
              <a:rPr lang="en-US" sz="1200" b="1" dirty="0">
                <a:solidFill>
                  <a:schemeClr val="bg1"/>
                </a:solidFill>
                <a:latin typeface="Verdana" pitchFamily="34" charset="0"/>
              </a:rPr>
              <a:t> </a:t>
            </a:r>
          </a:p>
        </p:txBody>
      </p:sp>
      <p:sp>
        <p:nvSpPr>
          <p:cNvPr id="4118" name="Text Box 22"/>
          <p:cNvSpPr txBox="1">
            <a:spLocks noChangeArrowheads="1"/>
          </p:cNvSpPr>
          <p:nvPr userDrawn="1"/>
        </p:nvSpPr>
        <p:spPr bwMode="auto">
          <a:xfrm>
            <a:off x="5384800" y="6"/>
            <a:ext cx="6807200" cy="276999"/>
          </a:xfrm>
          <a:prstGeom prst="rect">
            <a:avLst/>
          </a:prstGeom>
          <a:noFill/>
          <a:ln w="9525">
            <a:noFill/>
            <a:miter lim="800000"/>
            <a:headEnd/>
            <a:tailEnd/>
          </a:ln>
          <a:effectLst/>
        </p:spPr>
        <p:txBody>
          <a:bodyPr>
            <a:spAutoFit/>
          </a:bodyPr>
          <a:lstStyle/>
          <a:p>
            <a:pPr algn="r">
              <a:defRPr/>
            </a:pPr>
            <a:r>
              <a:rPr lang="en-US" sz="1200" b="1" dirty="0">
                <a:solidFill>
                  <a:schemeClr val="bg1"/>
                </a:solidFill>
                <a:latin typeface="Verdana" pitchFamily="34" charset="0"/>
              </a:rPr>
              <a:t> </a:t>
            </a:r>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l" rtl="0" eaLnBrk="0" fontAlgn="base" hangingPunct="0">
        <a:spcBef>
          <a:spcPct val="0"/>
        </a:spcBef>
        <a:spcAft>
          <a:spcPct val="0"/>
        </a:spcAft>
        <a:defRPr sz="3600" b="1">
          <a:solidFill>
            <a:srgbClr val="0099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rgbClr val="009999"/>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sz="3600" b="1">
          <a:solidFill>
            <a:srgbClr val="009999"/>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sz="3600" b="1">
          <a:solidFill>
            <a:srgbClr val="009999"/>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sz="3600" b="1">
          <a:solidFill>
            <a:srgbClr val="009999"/>
          </a:solidFill>
          <a:effectLst>
            <a:outerShdw blurRad="38100" dist="38100" dir="2700000" algn="tl">
              <a:srgbClr val="C0C0C0"/>
            </a:outerShdw>
          </a:effectLst>
          <a:latin typeface="Verdana" pitchFamily="34" charset="0"/>
        </a:defRPr>
      </a:lvl5pPr>
      <a:lvl6pPr marL="457200" algn="l" rtl="0" fontAlgn="base">
        <a:spcBef>
          <a:spcPct val="0"/>
        </a:spcBef>
        <a:spcAft>
          <a:spcPct val="0"/>
        </a:spcAft>
        <a:defRPr sz="3600" b="1">
          <a:solidFill>
            <a:srgbClr val="009999"/>
          </a:solidFill>
          <a:effectLst>
            <a:outerShdw blurRad="38100" dist="38100" dir="2700000" algn="tl">
              <a:srgbClr val="C0C0C0"/>
            </a:outerShdw>
          </a:effectLst>
          <a:latin typeface="Verdana" pitchFamily="34" charset="0"/>
        </a:defRPr>
      </a:lvl6pPr>
      <a:lvl7pPr marL="914400" algn="l" rtl="0" fontAlgn="base">
        <a:spcBef>
          <a:spcPct val="0"/>
        </a:spcBef>
        <a:spcAft>
          <a:spcPct val="0"/>
        </a:spcAft>
        <a:defRPr sz="3600" b="1">
          <a:solidFill>
            <a:srgbClr val="009999"/>
          </a:solidFill>
          <a:effectLst>
            <a:outerShdw blurRad="38100" dist="38100" dir="2700000" algn="tl">
              <a:srgbClr val="C0C0C0"/>
            </a:outerShdw>
          </a:effectLst>
          <a:latin typeface="Verdana" pitchFamily="34" charset="0"/>
        </a:defRPr>
      </a:lvl7pPr>
      <a:lvl8pPr marL="1371600" algn="l" rtl="0" fontAlgn="base">
        <a:spcBef>
          <a:spcPct val="0"/>
        </a:spcBef>
        <a:spcAft>
          <a:spcPct val="0"/>
        </a:spcAft>
        <a:defRPr sz="3600" b="1">
          <a:solidFill>
            <a:srgbClr val="009999"/>
          </a:solidFill>
          <a:effectLst>
            <a:outerShdw blurRad="38100" dist="38100" dir="2700000" algn="tl">
              <a:srgbClr val="C0C0C0"/>
            </a:outerShdw>
          </a:effectLst>
          <a:latin typeface="Verdana" pitchFamily="34" charset="0"/>
        </a:defRPr>
      </a:lvl8pPr>
      <a:lvl9pPr marL="1828800" algn="l" rtl="0" fontAlgn="base">
        <a:spcBef>
          <a:spcPct val="0"/>
        </a:spcBef>
        <a:spcAft>
          <a:spcPct val="0"/>
        </a:spcAft>
        <a:defRPr sz="3600" b="1">
          <a:solidFill>
            <a:srgbClr val="009999"/>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lr>
          <a:srgbClr val="009999"/>
        </a:buClr>
        <a:buSzPct val="70000"/>
        <a:buFont typeface="Wingdings" pitchFamily="2" charset="2"/>
        <a:buChar char="n"/>
        <a:defRPr sz="28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009999"/>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009999"/>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009999"/>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009999"/>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rgbClr val="009999"/>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rgbClr val="009999"/>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rgbClr val="009999"/>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rgbClr val="009999"/>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3062-3_tbird_pptemp3"/>
          <p:cNvPicPr>
            <a:picLocks noChangeAspect="1" noChangeArrowheads="1"/>
          </p:cNvPicPr>
          <p:nvPr/>
        </p:nvPicPr>
        <p:blipFill>
          <a:blip r:embed="rId8" cstate="print"/>
          <a:srcRect/>
          <a:stretch>
            <a:fillRect/>
          </a:stretch>
        </p:blipFill>
        <p:spPr bwMode="auto">
          <a:xfrm>
            <a:off x="0" y="0"/>
            <a:ext cx="12192000" cy="6872288"/>
          </a:xfrm>
          <a:prstGeom prst="rect">
            <a:avLst/>
          </a:prstGeom>
          <a:noFill/>
          <a:ln w="9525">
            <a:noFill/>
            <a:miter lim="800000"/>
            <a:headEnd/>
            <a:tailEnd/>
          </a:ln>
        </p:spPr>
      </p:pic>
      <p:sp>
        <p:nvSpPr>
          <p:cNvPr id="3" name="Rectangle 6"/>
          <p:cNvSpPr>
            <a:spLocks noGrp="1" noChangeArrowheads="1"/>
          </p:cNvSpPr>
          <p:nvPr>
            <p:ph type="sldNum" sz="quarter" idx="4"/>
          </p:nvPr>
        </p:nvSpPr>
        <p:spPr>
          <a:xfrm>
            <a:off x="10922000" y="6245226"/>
            <a:ext cx="1049867" cy="476251"/>
          </a:xfrm>
          <a:prstGeom prst="rect">
            <a:avLst/>
          </a:prstGeom>
          <a:ln/>
        </p:spPr>
        <p:txBody>
          <a:bodyPr/>
          <a:lstStyle>
            <a:lvl1pPr>
              <a:defRPr>
                <a:solidFill>
                  <a:schemeClr val="bg1"/>
                </a:solidFill>
              </a:defRPr>
            </a:lvl1pPr>
          </a:lstStyle>
          <a:p>
            <a:pPr defTabSz="457200" eaLnBrk="1" fontAlgn="auto" hangingPunct="1">
              <a:spcBef>
                <a:spcPts val="0"/>
              </a:spcBef>
              <a:spcAft>
                <a:spcPts val="0"/>
              </a:spcAft>
            </a:pPr>
            <a:fld id="{F383E5EB-CD3C-45FF-94B1-04AB168EAFF8}" type="slidenum">
              <a:rPr lang="en-US" smtClean="0">
                <a:solidFill>
                  <a:srgbClr val="FFFFFF"/>
                </a:solidFill>
                <a:latin typeface="Lucida Sans Unicode"/>
              </a:rPr>
              <a:pPr defTabSz="457200" eaLnBrk="1" fontAlgn="auto" hangingPunct="1">
                <a:spcBef>
                  <a:spcPts val="0"/>
                </a:spcBef>
                <a:spcAft>
                  <a:spcPts val="0"/>
                </a:spcAft>
              </a:pPr>
              <a:t>‹#›</a:t>
            </a:fld>
            <a:endParaRPr lang="en-US" dirty="0">
              <a:solidFill>
                <a:srgbClr val="FFFFFF"/>
              </a:solidFill>
              <a:latin typeface="Lucida Sans Unicode"/>
            </a:endParaRPr>
          </a:p>
        </p:txBody>
      </p:sp>
    </p:spTree>
    <p:extLst>
      <p:ext uri="{BB962C8B-B14F-4D97-AF65-F5344CB8AC3E}">
        <p14:creationId xmlns:p14="http://schemas.microsoft.com/office/powerpoint/2010/main" val="7603997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4" r:id="rId6"/>
  </p:sldLayoutIdLst>
  <p:transition>
    <p:fade/>
  </p:transition>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3062-3_tbird_pptemp3"/>
          <p:cNvPicPr>
            <a:picLocks noChangeAspect="1" noChangeArrowheads="1"/>
          </p:cNvPicPr>
          <p:nvPr/>
        </p:nvPicPr>
        <p:blipFill>
          <a:blip r:embed="rId8" cstate="print"/>
          <a:srcRect/>
          <a:stretch>
            <a:fillRect/>
          </a:stretch>
        </p:blipFill>
        <p:spPr bwMode="auto">
          <a:xfrm>
            <a:off x="0" y="0"/>
            <a:ext cx="12192000" cy="6872288"/>
          </a:xfrm>
          <a:prstGeom prst="rect">
            <a:avLst/>
          </a:prstGeom>
          <a:noFill/>
          <a:ln w="9525">
            <a:noFill/>
            <a:miter lim="800000"/>
            <a:headEnd/>
            <a:tailEnd/>
          </a:ln>
        </p:spPr>
      </p:pic>
      <p:sp>
        <p:nvSpPr>
          <p:cNvPr id="3" name="Rectangle 6"/>
          <p:cNvSpPr>
            <a:spLocks noGrp="1" noChangeArrowheads="1"/>
          </p:cNvSpPr>
          <p:nvPr>
            <p:ph type="sldNum" sz="quarter" idx="4"/>
          </p:nvPr>
        </p:nvSpPr>
        <p:spPr>
          <a:xfrm>
            <a:off x="10922000" y="6245226"/>
            <a:ext cx="1049867" cy="476251"/>
          </a:xfrm>
          <a:prstGeom prst="rect">
            <a:avLst/>
          </a:prstGeom>
          <a:ln/>
        </p:spPr>
        <p:txBody>
          <a:bodyPr/>
          <a:lstStyle>
            <a:lvl1pPr>
              <a:defRPr>
                <a:solidFill>
                  <a:schemeClr val="bg1"/>
                </a:solidFill>
              </a:defRPr>
            </a:lvl1pPr>
          </a:lstStyle>
          <a:p>
            <a:pPr defTabSz="457200" eaLnBrk="1" fontAlgn="auto" hangingPunct="1">
              <a:spcBef>
                <a:spcPts val="0"/>
              </a:spcBef>
              <a:spcAft>
                <a:spcPts val="0"/>
              </a:spcAft>
            </a:pPr>
            <a:fld id="{F383E5EB-CD3C-45FF-94B1-04AB168EAFF8}" type="slidenum">
              <a:rPr lang="en-US" smtClean="0">
                <a:solidFill>
                  <a:srgbClr val="FFFFFF"/>
                </a:solidFill>
                <a:latin typeface="Lucida Sans Unicode"/>
              </a:rPr>
              <a:pPr defTabSz="457200" eaLnBrk="1" fontAlgn="auto" hangingPunct="1">
                <a:spcBef>
                  <a:spcPts val="0"/>
                </a:spcBef>
                <a:spcAft>
                  <a:spcPts val="0"/>
                </a:spcAft>
              </a:pPr>
              <a:t>‹#›</a:t>
            </a:fld>
            <a:endParaRPr lang="en-US" dirty="0">
              <a:solidFill>
                <a:srgbClr val="FFFFFF"/>
              </a:solidFill>
              <a:latin typeface="Lucida Sans Unicode"/>
            </a:endParaRPr>
          </a:p>
        </p:txBody>
      </p:sp>
    </p:spTree>
    <p:extLst>
      <p:ext uri="{BB962C8B-B14F-4D97-AF65-F5344CB8AC3E}">
        <p14:creationId xmlns:p14="http://schemas.microsoft.com/office/powerpoint/2010/main" val="91092415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2" r:id="rId6"/>
  </p:sldLayoutIdLst>
  <p:transition>
    <p:fade/>
  </p:transition>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3062-3_tbird_pptemp3"/>
          <p:cNvPicPr>
            <a:picLocks noChangeAspect="1" noChangeArrowheads="1"/>
          </p:cNvPicPr>
          <p:nvPr/>
        </p:nvPicPr>
        <p:blipFill>
          <a:blip r:embed="rId8" cstate="print"/>
          <a:srcRect/>
          <a:stretch>
            <a:fillRect/>
          </a:stretch>
        </p:blipFill>
        <p:spPr bwMode="auto">
          <a:xfrm>
            <a:off x="0" y="0"/>
            <a:ext cx="12192000" cy="6872288"/>
          </a:xfrm>
          <a:prstGeom prst="rect">
            <a:avLst/>
          </a:prstGeom>
          <a:noFill/>
          <a:ln w="9525">
            <a:noFill/>
            <a:miter lim="800000"/>
            <a:headEnd/>
            <a:tailEnd/>
          </a:ln>
        </p:spPr>
      </p:pic>
    </p:spTree>
    <p:extLst>
      <p:ext uri="{BB962C8B-B14F-4D97-AF65-F5344CB8AC3E}">
        <p14:creationId xmlns:p14="http://schemas.microsoft.com/office/powerpoint/2010/main" val="201695393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0" r:id="rId6"/>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3062-3_tbird_pptemp4"/>
          <p:cNvPicPr>
            <a:picLocks noChangeAspect="1" noChangeArrowheads="1"/>
          </p:cNvPicPr>
          <p:nvPr/>
        </p:nvPicPr>
        <p:blipFill>
          <a:blip r:embed="rId10" cstate="print"/>
          <a:srcRect/>
          <a:stretch>
            <a:fillRect/>
          </a:stretch>
        </p:blipFill>
        <p:spPr bwMode="auto">
          <a:xfrm>
            <a:off x="0" y="0"/>
            <a:ext cx="12192000" cy="6872288"/>
          </a:xfrm>
          <a:prstGeom prst="rect">
            <a:avLst/>
          </a:prstGeom>
          <a:noFill/>
          <a:ln w="9525">
            <a:noFill/>
            <a:miter lim="800000"/>
            <a:headEnd/>
            <a:tailEnd/>
          </a:ln>
        </p:spPr>
      </p:pic>
      <p:sp>
        <p:nvSpPr>
          <p:cNvPr id="2051" name="Rectangle 2"/>
          <p:cNvSpPr>
            <a:spLocks noGrp="1" noChangeArrowheads="1"/>
          </p:cNvSpPr>
          <p:nvPr>
            <p:ph type="title"/>
          </p:nvPr>
        </p:nvSpPr>
        <p:spPr bwMode="auto">
          <a:xfrm>
            <a:off x="609600" y="274637"/>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609600" y="1600206"/>
            <a:ext cx="10972800" cy="3719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88" name="Rectangle 4"/>
          <p:cNvSpPr>
            <a:spLocks noGrp="1" noChangeArrowheads="1"/>
          </p:cNvSpPr>
          <p:nvPr>
            <p:ph type="dt" sz="half" idx="2"/>
          </p:nvPr>
        </p:nvSpPr>
        <p:spPr bwMode="auto">
          <a:xfrm>
            <a:off x="609600" y="6245226"/>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CC"/>
                </a:solidFill>
                <a:latin typeface="Arial" charset="0"/>
              </a:defRPr>
            </a:lvl1pPr>
          </a:lstStyle>
          <a:p>
            <a:pPr eaLnBrk="1" hangingPunct="1">
              <a:defRPr/>
            </a:pPr>
            <a:endParaRPr lang="en-US" dirty="0"/>
          </a:p>
        </p:txBody>
      </p:sp>
      <p:sp>
        <p:nvSpPr>
          <p:cNvPr id="195589" name="Rectangle 5"/>
          <p:cNvSpPr>
            <a:spLocks noGrp="1" noChangeArrowheads="1"/>
          </p:cNvSpPr>
          <p:nvPr>
            <p:ph type="ftr" sz="quarter" idx="3"/>
          </p:nvPr>
        </p:nvSpPr>
        <p:spPr bwMode="auto">
          <a:xfrm>
            <a:off x="588434" y="5540375"/>
            <a:ext cx="1101513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dirty="0">
              <a:solidFill>
                <a:srgbClr val="000000"/>
              </a:solidFill>
            </a:endParaRPr>
          </a:p>
        </p:txBody>
      </p:sp>
      <p:sp>
        <p:nvSpPr>
          <p:cNvPr id="195590" name="Rectangle 6"/>
          <p:cNvSpPr>
            <a:spLocks noGrp="1" noChangeArrowheads="1"/>
          </p:cNvSpPr>
          <p:nvPr>
            <p:ph type="sldNum" sz="quarter" idx="4"/>
          </p:nvPr>
        </p:nvSpPr>
        <p:spPr bwMode="auto">
          <a:xfrm>
            <a:off x="8737600" y="6245226"/>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CC"/>
                </a:solidFill>
                <a:latin typeface="Arial" charset="0"/>
              </a:defRPr>
            </a:lvl1pPr>
          </a:lstStyle>
          <a:p>
            <a:pPr eaLnBrk="1" hangingPunct="1">
              <a:defRPr/>
            </a:pPr>
            <a:fld id="{0636C160-3E9B-4F7F-9DCB-E52F02312CC3}" type="slidenum">
              <a:rPr lang="en-US"/>
              <a:pPr eaLnBrk="1" hangingPunct="1">
                <a:defRPr/>
              </a:pPr>
              <a:t>‹#›</a:t>
            </a:fld>
            <a:endParaRPr lang="en-US" dirty="0"/>
          </a:p>
        </p:txBody>
      </p:sp>
    </p:spTree>
    <p:extLst>
      <p:ext uri="{BB962C8B-B14F-4D97-AF65-F5344CB8AC3E}">
        <p14:creationId xmlns:p14="http://schemas.microsoft.com/office/powerpoint/2010/main" val="319323040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transition>
    <p:fade/>
  </p:transition>
  <p:txStyles>
    <p:titleStyle>
      <a:lvl1pPr algn="ctr" rtl="0" eaLnBrk="0" fontAlgn="base" hangingPunct="0">
        <a:spcBef>
          <a:spcPct val="0"/>
        </a:spcBef>
        <a:spcAft>
          <a:spcPct val="0"/>
        </a:spcAft>
        <a:defRPr sz="4400">
          <a:solidFill>
            <a:srgbClr val="002D62"/>
          </a:solidFill>
          <a:latin typeface="+mj-lt"/>
          <a:ea typeface="+mj-ea"/>
          <a:cs typeface="+mj-cs"/>
        </a:defRPr>
      </a:lvl1pPr>
      <a:lvl2pPr algn="ctr" rtl="0" eaLnBrk="0" fontAlgn="base" hangingPunct="0">
        <a:spcBef>
          <a:spcPct val="0"/>
        </a:spcBef>
        <a:spcAft>
          <a:spcPct val="0"/>
        </a:spcAft>
        <a:defRPr sz="4400">
          <a:solidFill>
            <a:srgbClr val="002D62"/>
          </a:solidFill>
          <a:latin typeface="Arial" charset="0"/>
        </a:defRPr>
      </a:lvl2pPr>
      <a:lvl3pPr algn="ctr" rtl="0" eaLnBrk="0" fontAlgn="base" hangingPunct="0">
        <a:spcBef>
          <a:spcPct val="0"/>
        </a:spcBef>
        <a:spcAft>
          <a:spcPct val="0"/>
        </a:spcAft>
        <a:defRPr sz="4400">
          <a:solidFill>
            <a:srgbClr val="002D62"/>
          </a:solidFill>
          <a:latin typeface="Arial" charset="0"/>
        </a:defRPr>
      </a:lvl3pPr>
      <a:lvl4pPr algn="ctr" rtl="0" eaLnBrk="0" fontAlgn="base" hangingPunct="0">
        <a:spcBef>
          <a:spcPct val="0"/>
        </a:spcBef>
        <a:spcAft>
          <a:spcPct val="0"/>
        </a:spcAft>
        <a:defRPr sz="4400">
          <a:solidFill>
            <a:srgbClr val="002D62"/>
          </a:solidFill>
          <a:latin typeface="Arial" charset="0"/>
        </a:defRPr>
      </a:lvl4pPr>
      <a:lvl5pPr algn="ctr" rtl="0" eaLnBrk="0" fontAlgn="base" hangingPunct="0">
        <a:spcBef>
          <a:spcPct val="0"/>
        </a:spcBef>
        <a:spcAft>
          <a:spcPct val="0"/>
        </a:spcAft>
        <a:defRPr sz="4400">
          <a:solidFill>
            <a:srgbClr val="002D6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2D62"/>
          </a:solidFill>
          <a:latin typeface="+mn-lt"/>
          <a:ea typeface="+mn-ea"/>
          <a:cs typeface="+mn-cs"/>
        </a:defRPr>
      </a:lvl1pPr>
      <a:lvl2pPr marL="742950" indent="-285750" algn="l" rtl="0" eaLnBrk="0" fontAlgn="base" hangingPunct="0">
        <a:spcBef>
          <a:spcPct val="20000"/>
        </a:spcBef>
        <a:spcAft>
          <a:spcPct val="0"/>
        </a:spcAft>
        <a:buChar char="–"/>
        <a:defRPr sz="2800">
          <a:solidFill>
            <a:srgbClr val="002D62"/>
          </a:solidFill>
          <a:latin typeface="+mn-lt"/>
        </a:defRPr>
      </a:lvl2pPr>
      <a:lvl3pPr marL="1143000" indent="-228600" algn="l" rtl="0" eaLnBrk="0" fontAlgn="base" hangingPunct="0">
        <a:spcBef>
          <a:spcPct val="20000"/>
        </a:spcBef>
        <a:spcAft>
          <a:spcPct val="0"/>
        </a:spcAft>
        <a:buChar char="•"/>
        <a:defRPr sz="2400">
          <a:solidFill>
            <a:srgbClr val="002D62"/>
          </a:solidFill>
          <a:latin typeface="+mn-lt"/>
        </a:defRPr>
      </a:lvl3pPr>
      <a:lvl4pPr marL="1600200" indent="-228600" algn="l" rtl="0" eaLnBrk="0" fontAlgn="base" hangingPunct="0">
        <a:spcBef>
          <a:spcPct val="20000"/>
        </a:spcBef>
        <a:spcAft>
          <a:spcPct val="0"/>
        </a:spcAft>
        <a:buChar char="–"/>
        <a:defRPr sz="2000">
          <a:solidFill>
            <a:srgbClr val="002D62"/>
          </a:solidFill>
          <a:latin typeface="+mn-lt"/>
        </a:defRPr>
      </a:lvl4pPr>
      <a:lvl5pPr marL="2057400" indent="-228600" algn="l" rtl="0" eaLnBrk="0" fontAlgn="base" hangingPunct="0">
        <a:spcBef>
          <a:spcPct val="20000"/>
        </a:spcBef>
        <a:spcAft>
          <a:spcPct val="0"/>
        </a:spcAft>
        <a:buChar char="»"/>
        <a:defRPr sz="2000">
          <a:solidFill>
            <a:srgbClr val="002D6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zmag.gov/Committees/Policy-Committees/Maricopa-Regional-Continuum-of-Care-Boar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zmag.gov/Programs/Homelessness/Homeless-Services-Maricopa-Regional-CoC-COVID-19-Respon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hmisaz.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sz="quarter" idx="1"/>
          </p:nvPr>
        </p:nvSpPr>
        <p:spPr>
          <a:xfrm>
            <a:off x="2726418" y="4114070"/>
            <a:ext cx="6781800" cy="1047751"/>
          </a:xfrm>
        </p:spPr>
        <p:txBody>
          <a:bodyPr/>
          <a:lstStyle/>
          <a:p>
            <a:r>
              <a:rPr lang="en-US" dirty="0">
                <a:solidFill>
                  <a:schemeClr val="tx1"/>
                </a:solidFill>
              </a:rPr>
              <a:t>Nicole Funicello</a:t>
            </a:r>
          </a:p>
        </p:txBody>
      </p:sp>
      <p:sp>
        <p:nvSpPr>
          <p:cNvPr id="2050" name="Rectangle 2"/>
          <p:cNvSpPr>
            <a:spLocks noGrp="1" noChangeArrowheads="1"/>
          </p:cNvSpPr>
          <p:nvPr>
            <p:ph type="ctrTitle" sz="quarter"/>
          </p:nvPr>
        </p:nvSpPr>
        <p:spPr>
          <a:xfrm>
            <a:off x="2126343" y="1673038"/>
            <a:ext cx="7981950" cy="2057400"/>
          </a:xfrm>
        </p:spPr>
        <p:txBody>
          <a:bodyPr/>
          <a:lstStyle/>
          <a:p>
            <a:br>
              <a:rPr lang="en-US" sz="4000" dirty="0"/>
            </a:br>
            <a:br>
              <a:rPr lang="en-US" sz="4000" dirty="0"/>
            </a:br>
            <a:r>
              <a:rPr lang="en-US" sz="4000" dirty="0"/>
              <a:t>MAG Homeless Outreach</a:t>
            </a:r>
            <a:br>
              <a:rPr lang="en-US" sz="4000" dirty="0"/>
            </a:br>
            <a:r>
              <a:rPr lang="en-US" sz="4000" dirty="0"/>
              <a:t>Viewer</a:t>
            </a:r>
          </a:p>
        </p:txBody>
      </p:sp>
      <p:pic>
        <p:nvPicPr>
          <p:cNvPr id="46" name="Picture 35" descr="mag-logo-vert"/>
          <p:cNvPicPr>
            <a:picLocks noChangeAspect="1" noChangeArrowheads="1"/>
          </p:cNvPicPr>
          <p:nvPr/>
        </p:nvPicPr>
        <p:blipFill>
          <a:blip r:embed="rId3" cstate="print"/>
          <a:srcRect/>
          <a:stretch>
            <a:fillRect/>
          </a:stretch>
        </p:blipFill>
        <p:spPr bwMode="auto">
          <a:xfrm>
            <a:off x="416008" y="457200"/>
            <a:ext cx="1524000" cy="1006475"/>
          </a:xfrm>
          <a:prstGeom prst="rect">
            <a:avLst/>
          </a:prstGeom>
          <a:noFill/>
          <a:ln w="9525">
            <a:noFill/>
            <a:miter lim="800000"/>
            <a:headEnd/>
            <a:tailEnd/>
          </a:ln>
        </p:spPr>
      </p:pic>
    </p:spTree>
    <p:extLst>
      <p:ext uri="{BB962C8B-B14F-4D97-AF65-F5344CB8AC3E}">
        <p14:creationId xmlns:p14="http://schemas.microsoft.com/office/powerpoint/2010/main" val="408999365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250186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5" descr="mag-logo-vert"/>
          <p:cNvPicPr>
            <a:picLocks noChangeAspect="1" noChangeArrowheads="1"/>
          </p:cNvPicPr>
          <p:nvPr/>
        </p:nvPicPr>
        <p:blipFill>
          <a:blip r:embed="rId3" cstate="print"/>
          <a:srcRect/>
          <a:stretch>
            <a:fillRect/>
          </a:stretch>
        </p:blipFill>
        <p:spPr bwMode="auto">
          <a:xfrm>
            <a:off x="416008" y="457200"/>
            <a:ext cx="1524000" cy="1006475"/>
          </a:xfrm>
          <a:prstGeom prst="rect">
            <a:avLst/>
          </a:prstGeom>
          <a:noFill/>
          <a:ln w="9525">
            <a:noFill/>
            <a:miter lim="800000"/>
            <a:headEnd/>
            <a:tailEnd/>
          </a:ln>
        </p:spPr>
      </p:pic>
      <p:pic>
        <p:nvPicPr>
          <p:cNvPr id="11" name="Picture 10"/>
          <p:cNvPicPr>
            <a:picLocks noChangeAspect="1"/>
          </p:cNvPicPr>
          <p:nvPr/>
        </p:nvPicPr>
        <p:blipFill>
          <a:blip r:embed="rId4"/>
          <a:stretch>
            <a:fillRect/>
          </a:stretch>
        </p:blipFill>
        <p:spPr>
          <a:xfrm>
            <a:off x="4597807" y="457200"/>
            <a:ext cx="7406959" cy="539568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008" y="1666306"/>
            <a:ext cx="6126993" cy="4734494"/>
          </a:xfrm>
          <a:prstGeom prst="rect">
            <a:avLst/>
          </a:prstGeom>
        </p:spPr>
      </p:pic>
    </p:spTree>
    <p:extLst>
      <p:ext uri="{BB962C8B-B14F-4D97-AF65-F5344CB8AC3E}">
        <p14:creationId xmlns:p14="http://schemas.microsoft.com/office/powerpoint/2010/main" val="9223182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sz="quarter" idx="1"/>
          </p:nvPr>
        </p:nvSpPr>
        <p:spPr>
          <a:xfrm>
            <a:off x="2726418" y="4114070"/>
            <a:ext cx="6781800" cy="1047751"/>
          </a:xfrm>
        </p:spPr>
        <p:txBody>
          <a:bodyPr/>
          <a:lstStyle/>
          <a:p>
            <a:r>
              <a:rPr lang="en-US" dirty="0">
                <a:solidFill>
                  <a:schemeClr val="tx1"/>
                </a:solidFill>
              </a:rPr>
              <a:t>nfunicello@azmag.gov</a:t>
            </a:r>
          </a:p>
        </p:txBody>
      </p:sp>
      <p:sp>
        <p:nvSpPr>
          <p:cNvPr id="2050" name="Rectangle 2"/>
          <p:cNvSpPr>
            <a:spLocks noGrp="1" noChangeArrowheads="1"/>
          </p:cNvSpPr>
          <p:nvPr>
            <p:ph type="ctrTitle" sz="quarter"/>
          </p:nvPr>
        </p:nvSpPr>
        <p:spPr>
          <a:xfrm>
            <a:off x="2126343" y="1371600"/>
            <a:ext cx="7981950" cy="2358838"/>
          </a:xfrm>
        </p:spPr>
        <p:txBody>
          <a:bodyPr/>
          <a:lstStyle/>
          <a:p>
            <a:br>
              <a:rPr lang="en-US" sz="4000" dirty="0"/>
            </a:br>
            <a:br>
              <a:rPr lang="en-US" sz="4000" dirty="0"/>
            </a:br>
            <a:r>
              <a:rPr lang="en-US" sz="4000" dirty="0"/>
              <a:t>Questions?</a:t>
            </a:r>
          </a:p>
        </p:txBody>
      </p:sp>
      <p:pic>
        <p:nvPicPr>
          <p:cNvPr id="46" name="Picture 35" descr="mag-logo-vert"/>
          <p:cNvPicPr>
            <a:picLocks noChangeAspect="1" noChangeArrowheads="1"/>
          </p:cNvPicPr>
          <p:nvPr/>
        </p:nvPicPr>
        <p:blipFill>
          <a:blip r:embed="rId3" cstate="print"/>
          <a:srcRect/>
          <a:stretch>
            <a:fillRect/>
          </a:stretch>
        </p:blipFill>
        <p:spPr bwMode="auto">
          <a:xfrm>
            <a:off x="416008" y="457200"/>
            <a:ext cx="1524000" cy="1006475"/>
          </a:xfrm>
          <a:prstGeom prst="rect">
            <a:avLst/>
          </a:prstGeom>
          <a:noFill/>
          <a:ln w="9525">
            <a:noFill/>
            <a:miter lim="800000"/>
            <a:headEnd/>
            <a:tailEnd/>
          </a:ln>
        </p:spPr>
      </p:pic>
    </p:spTree>
    <p:extLst>
      <p:ext uri="{BB962C8B-B14F-4D97-AF65-F5344CB8AC3E}">
        <p14:creationId xmlns:p14="http://schemas.microsoft.com/office/powerpoint/2010/main" val="317662102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996" y="960437"/>
            <a:ext cx="9144000" cy="1856335"/>
          </a:xfrm>
        </p:spPr>
        <p:txBody>
          <a:bodyPr/>
          <a:lstStyle/>
          <a:p>
            <a:r>
              <a:rPr lang="en-US" dirty="0"/>
              <a:t>Maricopa Regional Continuum </a:t>
            </a:r>
            <a:br>
              <a:rPr lang="en-US" dirty="0"/>
            </a:br>
            <a:r>
              <a:rPr lang="en-US" dirty="0"/>
              <a:t>of Care (CoC)</a:t>
            </a:r>
          </a:p>
        </p:txBody>
      </p:sp>
      <p:sp>
        <p:nvSpPr>
          <p:cNvPr id="3" name="Content Placeholder 2"/>
          <p:cNvSpPr>
            <a:spLocks noGrp="1"/>
          </p:cNvSpPr>
          <p:nvPr>
            <p:ph idx="1"/>
          </p:nvPr>
        </p:nvSpPr>
        <p:spPr>
          <a:xfrm>
            <a:off x="2553120" y="3013298"/>
            <a:ext cx="9266335" cy="4670480"/>
          </a:xfrm>
        </p:spPr>
        <p:txBody>
          <a:bodyPr/>
          <a:lstStyle/>
          <a:p>
            <a:r>
              <a:rPr lang="en-US" b="0" dirty="0">
                <a:effectLst/>
              </a:rPr>
              <a:t>Designed to promote communitywide commitment to the goal of ending homelessness</a:t>
            </a:r>
          </a:p>
          <a:p>
            <a:pPr marL="0" indent="0">
              <a:buNone/>
            </a:pPr>
            <a:endParaRPr lang="en-US" b="0" dirty="0">
              <a:effectLst/>
            </a:endParaRPr>
          </a:p>
          <a:p>
            <a:r>
              <a:rPr lang="en-US" b="0" dirty="0">
                <a:effectLst/>
              </a:rPr>
              <a:t>Provides funding for State and local governments to quickly rehouse homeless individuals and families </a:t>
            </a:r>
          </a:p>
        </p:txBody>
      </p:sp>
      <p:pic>
        <p:nvPicPr>
          <p:cNvPr id="6" name="Picture 35" descr="mag-logo-vert"/>
          <p:cNvPicPr>
            <a:picLocks noChangeAspect="1" noChangeArrowheads="1"/>
          </p:cNvPicPr>
          <p:nvPr/>
        </p:nvPicPr>
        <p:blipFill>
          <a:blip r:embed="rId3" cstate="print"/>
          <a:srcRect/>
          <a:stretch>
            <a:fillRect/>
          </a:stretch>
        </p:blipFill>
        <p:spPr bwMode="auto">
          <a:xfrm>
            <a:off x="416008" y="457200"/>
            <a:ext cx="1524000" cy="1006475"/>
          </a:xfrm>
          <a:prstGeom prst="rect">
            <a:avLst/>
          </a:prstGeom>
          <a:noFill/>
          <a:ln w="9525">
            <a:noFill/>
            <a:miter lim="800000"/>
            <a:headEnd/>
            <a:tailEnd/>
          </a:ln>
        </p:spPr>
      </p:pic>
      <p:sp>
        <p:nvSpPr>
          <p:cNvPr id="4" name="TextBox 3"/>
          <p:cNvSpPr txBox="1"/>
          <p:nvPr/>
        </p:nvSpPr>
        <p:spPr>
          <a:xfrm>
            <a:off x="2852697" y="6227379"/>
            <a:ext cx="11235560" cy="338554"/>
          </a:xfrm>
          <a:prstGeom prst="rect">
            <a:avLst/>
          </a:prstGeom>
          <a:noFill/>
        </p:spPr>
        <p:txBody>
          <a:bodyPr wrap="square" rtlCol="0">
            <a:spAutoFit/>
          </a:bodyPr>
          <a:lstStyle/>
          <a:p>
            <a:r>
              <a:rPr lang="en-US" sz="1600" dirty="0">
                <a:hlinkClick r:id="rId4"/>
              </a:rPr>
              <a:t>https://www.azmag.gov/Committees/Policy-Committees/Maricopa-Regional-Continuum-of-Care-Board</a:t>
            </a:r>
            <a:endParaRPr lang="en-US" sz="1600" dirty="0"/>
          </a:p>
        </p:txBody>
      </p:sp>
    </p:spTree>
    <p:extLst>
      <p:ext uri="{BB962C8B-B14F-4D97-AF65-F5344CB8AC3E}">
        <p14:creationId xmlns:p14="http://schemas.microsoft.com/office/powerpoint/2010/main" val="33463194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996" y="960437"/>
            <a:ext cx="9144000" cy="1856335"/>
          </a:xfrm>
        </p:spPr>
        <p:txBody>
          <a:bodyPr/>
          <a:lstStyle/>
          <a:p>
            <a:r>
              <a:rPr lang="en-US" dirty="0"/>
              <a:t>CoC Response to Covid-19</a:t>
            </a:r>
          </a:p>
        </p:txBody>
      </p:sp>
      <p:sp>
        <p:nvSpPr>
          <p:cNvPr id="3" name="Content Placeholder 2"/>
          <p:cNvSpPr>
            <a:spLocks noGrp="1"/>
          </p:cNvSpPr>
          <p:nvPr>
            <p:ph idx="1"/>
          </p:nvPr>
        </p:nvSpPr>
        <p:spPr>
          <a:xfrm>
            <a:off x="2553120" y="2593571"/>
            <a:ext cx="9266335" cy="4458440"/>
          </a:xfrm>
        </p:spPr>
        <p:txBody>
          <a:bodyPr/>
          <a:lstStyle/>
          <a:p>
            <a:r>
              <a:rPr lang="en-US" sz="2400" dirty="0">
                <a:effectLst/>
              </a:rPr>
              <a:t>Quarantine</a:t>
            </a:r>
            <a:r>
              <a:rPr lang="en-US" sz="2400" b="0" dirty="0">
                <a:effectLst/>
              </a:rPr>
              <a:t> referrals providing isolation and recovery for those with acute COVID-19 symptoms or with COVID-19+ status</a:t>
            </a:r>
          </a:p>
          <a:p>
            <a:pPr marL="0" indent="0">
              <a:buNone/>
            </a:pPr>
            <a:endParaRPr lang="en-US" sz="1200" b="0" dirty="0">
              <a:effectLst/>
            </a:endParaRPr>
          </a:p>
          <a:p>
            <a:r>
              <a:rPr lang="en-US" sz="2400" dirty="0">
                <a:effectLst/>
              </a:rPr>
              <a:t>Isolation</a:t>
            </a:r>
            <a:r>
              <a:rPr lang="en-US" sz="2400" b="0" dirty="0">
                <a:effectLst/>
              </a:rPr>
              <a:t> for persons under investigation (PUI) due to exposure or the presences of minimal symptoms</a:t>
            </a:r>
          </a:p>
          <a:p>
            <a:pPr marL="0" indent="0">
              <a:buNone/>
            </a:pPr>
            <a:endParaRPr lang="en-US" sz="1200" b="0" dirty="0">
              <a:effectLst/>
            </a:endParaRPr>
          </a:p>
          <a:p>
            <a:r>
              <a:rPr lang="en-US" sz="2400" dirty="0">
                <a:effectLst/>
              </a:rPr>
              <a:t>Prevention</a:t>
            </a:r>
            <a:r>
              <a:rPr lang="en-US" sz="2400" b="0" dirty="0">
                <a:effectLst/>
              </a:rPr>
              <a:t> for those at high risk of severe complications from the virus.</a:t>
            </a:r>
          </a:p>
        </p:txBody>
      </p:sp>
      <p:pic>
        <p:nvPicPr>
          <p:cNvPr id="6" name="Picture 35" descr="mag-logo-vert"/>
          <p:cNvPicPr>
            <a:picLocks noChangeAspect="1" noChangeArrowheads="1"/>
          </p:cNvPicPr>
          <p:nvPr/>
        </p:nvPicPr>
        <p:blipFill>
          <a:blip r:embed="rId3" cstate="print"/>
          <a:srcRect/>
          <a:stretch>
            <a:fillRect/>
          </a:stretch>
        </p:blipFill>
        <p:spPr bwMode="auto">
          <a:xfrm>
            <a:off x="416008" y="457200"/>
            <a:ext cx="1524000" cy="1006475"/>
          </a:xfrm>
          <a:prstGeom prst="rect">
            <a:avLst/>
          </a:prstGeom>
          <a:noFill/>
          <a:ln w="9525">
            <a:noFill/>
            <a:miter lim="800000"/>
            <a:headEnd/>
            <a:tailEnd/>
          </a:ln>
        </p:spPr>
      </p:pic>
      <p:sp>
        <p:nvSpPr>
          <p:cNvPr id="4" name="TextBox 3"/>
          <p:cNvSpPr txBox="1"/>
          <p:nvPr/>
        </p:nvSpPr>
        <p:spPr>
          <a:xfrm>
            <a:off x="1479665" y="6170999"/>
            <a:ext cx="14104882" cy="553998"/>
          </a:xfrm>
          <a:prstGeom prst="rect">
            <a:avLst/>
          </a:prstGeom>
          <a:noFill/>
        </p:spPr>
        <p:txBody>
          <a:bodyPr wrap="square" rtlCol="0">
            <a:spAutoFit/>
          </a:bodyPr>
          <a:lstStyle/>
          <a:p>
            <a:r>
              <a:rPr lang="en-US" sz="1600" u="sng" dirty="0">
                <a:hlinkClick r:id="rId4"/>
              </a:rPr>
              <a:t>https://www.azmag.gov/Programs/Homelessness/Homeless-Services-Maricopa-Regional-CoC-COVID-19-Response</a:t>
            </a:r>
            <a:endParaRPr lang="en-US" sz="1600" dirty="0"/>
          </a:p>
          <a:p>
            <a:endParaRPr lang="en-US" sz="1400" dirty="0"/>
          </a:p>
        </p:txBody>
      </p:sp>
    </p:spTree>
    <p:extLst>
      <p:ext uri="{BB962C8B-B14F-4D97-AF65-F5344CB8AC3E}">
        <p14:creationId xmlns:p14="http://schemas.microsoft.com/office/powerpoint/2010/main" val="16150580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995" y="960437"/>
            <a:ext cx="9765005" cy="1856335"/>
          </a:xfrm>
        </p:spPr>
        <p:txBody>
          <a:bodyPr/>
          <a:lstStyle/>
          <a:p>
            <a:r>
              <a:rPr lang="en-US" dirty="0"/>
              <a:t>Homeless Management Information System (HMIS) Database</a:t>
            </a:r>
          </a:p>
        </p:txBody>
      </p:sp>
      <p:sp>
        <p:nvSpPr>
          <p:cNvPr id="3" name="Content Placeholder 2"/>
          <p:cNvSpPr>
            <a:spLocks noGrp="1"/>
          </p:cNvSpPr>
          <p:nvPr>
            <p:ph idx="1"/>
          </p:nvPr>
        </p:nvSpPr>
        <p:spPr>
          <a:xfrm>
            <a:off x="2553120" y="3121572"/>
            <a:ext cx="9266335" cy="3930439"/>
          </a:xfrm>
        </p:spPr>
        <p:txBody>
          <a:bodyPr/>
          <a:lstStyle/>
          <a:p>
            <a:r>
              <a:rPr lang="en-US" b="0" dirty="0">
                <a:effectLst/>
              </a:rPr>
              <a:t>Client level</a:t>
            </a:r>
          </a:p>
          <a:p>
            <a:pPr marL="0" indent="0">
              <a:buNone/>
            </a:pPr>
            <a:endParaRPr lang="en-US" sz="1600" b="0" dirty="0">
              <a:effectLst/>
            </a:endParaRPr>
          </a:p>
          <a:p>
            <a:r>
              <a:rPr lang="en-US" b="0" dirty="0">
                <a:effectLst/>
              </a:rPr>
              <a:t>Tracks services received</a:t>
            </a:r>
          </a:p>
          <a:p>
            <a:pPr marL="0" indent="0">
              <a:buNone/>
            </a:pPr>
            <a:endParaRPr lang="en-US" sz="1600" b="0" dirty="0">
              <a:effectLst/>
            </a:endParaRPr>
          </a:p>
          <a:p>
            <a:r>
              <a:rPr lang="en-US" b="0" dirty="0">
                <a:effectLst/>
              </a:rPr>
              <a:t>Used for federal reporting</a:t>
            </a:r>
          </a:p>
        </p:txBody>
      </p:sp>
      <p:pic>
        <p:nvPicPr>
          <p:cNvPr id="6" name="Picture 35" descr="mag-logo-vert"/>
          <p:cNvPicPr>
            <a:picLocks noChangeAspect="1" noChangeArrowheads="1"/>
          </p:cNvPicPr>
          <p:nvPr/>
        </p:nvPicPr>
        <p:blipFill>
          <a:blip r:embed="rId3" cstate="print"/>
          <a:srcRect/>
          <a:stretch>
            <a:fillRect/>
          </a:stretch>
        </p:blipFill>
        <p:spPr bwMode="auto">
          <a:xfrm>
            <a:off x="416008" y="457200"/>
            <a:ext cx="1524000" cy="1006475"/>
          </a:xfrm>
          <a:prstGeom prst="rect">
            <a:avLst/>
          </a:prstGeom>
          <a:noFill/>
          <a:ln w="9525">
            <a:noFill/>
            <a:miter lim="800000"/>
            <a:headEnd/>
            <a:tailEnd/>
          </a:ln>
        </p:spPr>
      </p:pic>
      <p:sp>
        <p:nvSpPr>
          <p:cNvPr id="4" name="TextBox 3"/>
          <p:cNvSpPr txBox="1"/>
          <p:nvPr/>
        </p:nvSpPr>
        <p:spPr>
          <a:xfrm>
            <a:off x="10290477" y="6170999"/>
            <a:ext cx="2020280" cy="553998"/>
          </a:xfrm>
          <a:prstGeom prst="rect">
            <a:avLst/>
          </a:prstGeom>
          <a:noFill/>
        </p:spPr>
        <p:txBody>
          <a:bodyPr wrap="square" rtlCol="0">
            <a:spAutoFit/>
          </a:bodyPr>
          <a:lstStyle/>
          <a:p>
            <a:r>
              <a:rPr lang="en-US" sz="1600" u="sng" dirty="0">
                <a:hlinkClick r:id="rId4"/>
              </a:rPr>
              <a:t>https://hmisaz.org/</a:t>
            </a:r>
            <a:endParaRPr lang="en-US" sz="1600" u="sng" dirty="0"/>
          </a:p>
          <a:p>
            <a:endParaRPr lang="en-US" sz="14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1847" y="2519174"/>
            <a:ext cx="3179952" cy="3347025"/>
          </a:xfrm>
          <a:prstGeom prst="rect">
            <a:avLst/>
          </a:prstGeom>
        </p:spPr>
      </p:pic>
    </p:spTree>
    <p:extLst>
      <p:ext uri="{BB962C8B-B14F-4D97-AF65-F5344CB8AC3E}">
        <p14:creationId xmlns:p14="http://schemas.microsoft.com/office/powerpoint/2010/main" val="10356218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666018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39882021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11335652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
            <a:ext cx="12191999" cy="6858001"/>
          </a:xfrm>
          <a:prstGeom prst="rect">
            <a:avLst/>
          </a:prstGeom>
        </p:spPr>
      </p:pic>
    </p:spTree>
    <p:extLst>
      <p:ext uri="{BB962C8B-B14F-4D97-AF65-F5344CB8AC3E}">
        <p14:creationId xmlns:p14="http://schemas.microsoft.com/office/powerpoint/2010/main" val="27683727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995" y="960437"/>
            <a:ext cx="9765005" cy="1856335"/>
          </a:xfrm>
        </p:spPr>
        <p:txBody>
          <a:bodyPr/>
          <a:lstStyle/>
          <a:p>
            <a:r>
              <a:rPr lang="en-US" dirty="0"/>
              <a:t>Analysis</a:t>
            </a:r>
          </a:p>
        </p:txBody>
      </p:sp>
      <p:sp>
        <p:nvSpPr>
          <p:cNvPr id="3" name="Content Placeholder 2"/>
          <p:cNvSpPr>
            <a:spLocks noGrp="1"/>
          </p:cNvSpPr>
          <p:nvPr>
            <p:ph idx="1"/>
          </p:nvPr>
        </p:nvSpPr>
        <p:spPr>
          <a:xfrm>
            <a:off x="2553120" y="2517559"/>
            <a:ext cx="9266335" cy="3930439"/>
          </a:xfrm>
        </p:spPr>
        <p:txBody>
          <a:bodyPr/>
          <a:lstStyle/>
          <a:p>
            <a:r>
              <a:rPr lang="en-US" b="0" dirty="0">
                <a:effectLst/>
              </a:rPr>
              <a:t>Buffered latest</a:t>
            </a:r>
          </a:p>
          <a:p>
            <a:pPr marL="0" indent="0">
              <a:buNone/>
            </a:pPr>
            <a:r>
              <a:rPr lang="en-US" b="0" dirty="0">
                <a:effectLst/>
              </a:rPr>
              <a:t>   encounters 50’</a:t>
            </a:r>
          </a:p>
          <a:p>
            <a:endParaRPr lang="en-US" sz="1600" b="0" dirty="0">
              <a:effectLst/>
            </a:endParaRPr>
          </a:p>
          <a:p>
            <a:r>
              <a:rPr lang="en-US" b="0" dirty="0">
                <a:effectLst/>
              </a:rPr>
              <a:t>Ran a spatial join</a:t>
            </a:r>
          </a:p>
          <a:p>
            <a:endParaRPr lang="en-US" sz="1600" b="0" dirty="0">
              <a:effectLst/>
            </a:endParaRPr>
          </a:p>
          <a:p>
            <a:r>
              <a:rPr lang="en-US" b="0" dirty="0">
                <a:effectLst/>
              </a:rPr>
              <a:t>Reviewed locations </a:t>
            </a:r>
          </a:p>
          <a:p>
            <a:pPr marL="0" indent="0">
              <a:buNone/>
            </a:pPr>
            <a:r>
              <a:rPr lang="en-US" b="0" dirty="0">
                <a:effectLst/>
              </a:rPr>
              <a:t>   that had 10+ </a:t>
            </a:r>
          </a:p>
        </p:txBody>
      </p:sp>
      <p:pic>
        <p:nvPicPr>
          <p:cNvPr id="6" name="Picture 35" descr="mag-logo-vert"/>
          <p:cNvPicPr>
            <a:picLocks noChangeAspect="1" noChangeArrowheads="1"/>
          </p:cNvPicPr>
          <p:nvPr/>
        </p:nvPicPr>
        <p:blipFill>
          <a:blip r:embed="rId3" cstate="print"/>
          <a:srcRect/>
          <a:stretch>
            <a:fillRect/>
          </a:stretch>
        </p:blipFill>
        <p:spPr bwMode="auto">
          <a:xfrm>
            <a:off x="416008" y="457200"/>
            <a:ext cx="1524000" cy="1006475"/>
          </a:xfrm>
          <a:prstGeom prst="rect">
            <a:avLst/>
          </a:prstGeom>
          <a:noFill/>
          <a:ln w="9525">
            <a:noFill/>
            <a:miter lim="800000"/>
            <a:headEnd/>
            <a:tailEnd/>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018" y="1439727"/>
            <a:ext cx="4865437" cy="4404258"/>
          </a:xfrm>
          <a:prstGeom prst="rect">
            <a:avLst/>
          </a:prstGeom>
        </p:spPr>
      </p:pic>
    </p:spTree>
    <p:extLst>
      <p:ext uri="{BB962C8B-B14F-4D97-AF65-F5344CB8AC3E}">
        <p14:creationId xmlns:p14="http://schemas.microsoft.com/office/powerpoint/2010/main" val="2853767205"/>
      </p:ext>
    </p:extLst>
  </p:cSld>
  <p:clrMapOvr>
    <a:masterClrMapping/>
  </p:clrMapOvr>
  <p:transition>
    <p:fade/>
  </p:transition>
</p:sld>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ZMAG project">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ZMAG project">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16147</TotalTime>
  <Words>1119</Words>
  <Application>Microsoft Office PowerPoint</Application>
  <PresentationFormat>Widescreen</PresentationFormat>
  <Paragraphs>91</Paragraphs>
  <Slides>12</Slides>
  <Notes>12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Arial</vt:lpstr>
      <vt:lpstr>Calibri</vt:lpstr>
      <vt:lpstr>Lucida Sans Unicode</vt:lpstr>
      <vt:lpstr>Verdana</vt:lpstr>
      <vt:lpstr>Wingdings</vt:lpstr>
      <vt:lpstr>Proposal</vt:lpstr>
      <vt:lpstr>AZMAG project</vt:lpstr>
      <vt:lpstr>1_AZMAG project</vt:lpstr>
      <vt:lpstr>1_Custom Design</vt:lpstr>
      <vt:lpstr>Custom Design</vt:lpstr>
      <vt:lpstr>  MAG Homeless Outreach Viewer</vt:lpstr>
      <vt:lpstr>Maricopa Regional Continuum  of Care (CoC)</vt:lpstr>
      <vt:lpstr>CoC Response to Covid-19</vt:lpstr>
      <vt:lpstr>Homeless Management Information System (HMIS) Database</vt:lpstr>
      <vt:lpstr>PowerPoint Presentation</vt:lpstr>
      <vt:lpstr>PowerPoint Presentation</vt:lpstr>
      <vt:lpstr>PowerPoint Presentation</vt:lpstr>
      <vt:lpstr>PowerPoint Presentation</vt:lpstr>
      <vt:lpstr>Analysis</vt:lpstr>
      <vt:lpstr>PowerPoint Presentation</vt:lpstr>
      <vt:lpstr>PowerPoint Presentation</vt:lpstr>
      <vt:lpstr>  Questions?</vt:lpstr>
    </vt:vector>
  </TitlesOfParts>
  <Company>Maricopa Association of Governments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Gordon Tyus</dc:creator>
  <cp:lastModifiedBy>PRIYANKA MILLER</cp:lastModifiedBy>
  <cp:revision>1262</cp:revision>
  <cp:lastPrinted>2018-04-11T16:00:03Z</cp:lastPrinted>
  <dcterms:created xsi:type="dcterms:W3CDTF">2006-10-06T21:13:50Z</dcterms:created>
  <dcterms:modified xsi:type="dcterms:W3CDTF">2020-08-14T18:18:54Z</dcterms:modified>
</cp:coreProperties>
</file>